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7"/>
  </p:notesMasterIdLst>
  <p:sldIdLst>
    <p:sldId id="256" r:id="rId2"/>
    <p:sldId id="300" r:id="rId3"/>
    <p:sldId id="263" r:id="rId4"/>
    <p:sldId id="276" r:id="rId5"/>
    <p:sldId id="285" r:id="rId6"/>
    <p:sldId id="310" r:id="rId7"/>
    <p:sldId id="311" r:id="rId8"/>
    <p:sldId id="282" r:id="rId9"/>
    <p:sldId id="258" r:id="rId10"/>
    <p:sldId id="304" r:id="rId11"/>
    <p:sldId id="305" r:id="rId12"/>
    <p:sldId id="306" r:id="rId13"/>
    <p:sldId id="308" r:id="rId14"/>
    <p:sldId id="307" r:id="rId15"/>
    <p:sldId id="257" r:id="rId16"/>
    <p:sldId id="259" r:id="rId17"/>
    <p:sldId id="260" r:id="rId18"/>
    <p:sldId id="261" r:id="rId19"/>
    <p:sldId id="262" r:id="rId20"/>
    <p:sldId id="301" r:id="rId21"/>
    <p:sldId id="264" r:id="rId22"/>
    <p:sldId id="265" r:id="rId23"/>
    <p:sldId id="266" r:id="rId24"/>
    <p:sldId id="267" r:id="rId25"/>
    <p:sldId id="268" r:id="rId26"/>
    <p:sldId id="269" r:id="rId27"/>
    <p:sldId id="270" r:id="rId28"/>
    <p:sldId id="271" r:id="rId29"/>
    <p:sldId id="274" r:id="rId30"/>
    <p:sldId id="275" r:id="rId31"/>
    <p:sldId id="302" r:id="rId32"/>
    <p:sldId id="278" r:id="rId33"/>
    <p:sldId id="279" r:id="rId34"/>
    <p:sldId id="283" r:id="rId35"/>
    <p:sldId id="284" r:id="rId36"/>
  </p:sldIdLst>
  <p:sldSz cx="9144000" cy="5143500" type="screen16x9"/>
  <p:notesSz cx="6858000" cy="9144000"/>
  <p:embeddedFontLst>
    <p:embeddedFont>
      <p:font typeface="Alata" pitchFamily="2" charset="0"/>
      <p:regular r:id="rId38"/>
    </p:embeddedFont>
    <p:embeddedFont>
      <p:font typeface="Montserrat" pitchFamily="2" charset="0"/>
      <p:regular r:id="rId39"/>
      <p:bold r:id="rId40"/>
      <p:italic r:id="rId41"/>
      <p:boldItalic r:id="rId42"/>
    </p:embeddedFont>
    <p:embeddedFont>
      <p:font typeface="Poppins" pitchFamily="2" charset="0"/>
      <p:regular r:id="rId43"/>
      <p:bold r:id="rId44"/>
      <p:italic r:id="rId45"/>
      <p:boldItalic r:id="rId46"/>
    </p:embeddedFont>
    <p:embeddedFont>
      <p:font typeface="Roboto Condensed Light" panose="020F0302020204030204" pitchFamily="34" charset="0"/>
      <p:regular r:id="rId47"/>
      <p: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882180F-EF43-4449-8EF1-19345C7A120B}">
  <a:tblStyle styleId="{6882180F-EF43-4449-8EF1-19345C7A120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613"/>
    <p:restoredTop sz="94718"/>
  </p:normalViewPr>
  <p:slideViewPr>
    <p:cSldViewPr snapToGrid="0" snapToObjects="1">
      <p:cViewPr varScale="1">
        <p:scale>
          <a:sx n="148" d="100"/>
          <a:sy n="148" d="100"/>
        </p:scale>
        <p:origin x="200"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05458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32947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1454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7205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d960996673_0_6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d960996673_0_6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16225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960996673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96099667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d96099667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d96099667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d960996673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d960996673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d960996673_0_6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d960996673_0_6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d960996673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960996673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0"/>
        <p:cNvGrpSpPr/>
        <p:nvPr/>
      </p:nvGrpSpPr>
      <p:grpSpPr>
        <a:xfrm>
          <a:off x="0" y="0"/>
          <a:ext cx="0" cy="0"/>
          <a:chOff x="0" y="0"/>
          <a:chExt cx="0" cy="0"/>
        </a:xfrm>
      </p:grpSpPr>
      <p:sp>
        <p:nvSpPr>
          <p:cNvPr id="1731" name="Google Shape;1731;gdc6316f5a0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2" name="Google Shape;1732;gdc6316f5a0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87646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dcc031ca31_0_17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dcc031ca31_0_17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7394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dc6316f5a0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dc6316f5a0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dc6316f5a0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dc6316f5a0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d960996673_0_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d960996673_0_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dc6316f5a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dc6316f5a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dc6316f5a0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dc6316f5a0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9"/>
        <p:cNvGrpSpPr/>
        <p:nvPr/>
      </p:nvGrpSpPr>
      <p:grpSpPr>
        <a:xfrm>
          <a:off x="0" y="0"/>
          <a:ext cx="0" cy="0"/>
          <a:chOff x="0" y="0"/>
          <a:chExt cx="0" cy="0"/>
        </a:xfrm>
      </p:grpSpPr>
      <p:sp>
        <p:nvSpPr>
          <p:cNvPr id="1650" name="Google Shape;1650;gdc6316f5a0_0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1" name="Google Shape;1651;gdc6316f5a0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dc6316f5a0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 name="Google Shape;1667;gdc6316f5a0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6"/>
        <p:cNvGrpSpPr/>
        <p:nvPr/>
      </p:nvGrpSpPr>
      <p:grpSpPr>
        <a:xfrm>
          <a:off x="0" y="0"/>
          <a:ext cx="0" cy="0"/>
          <a:chOff x="0" y="0"/>
          <a:chExt cx="0" cy="0"/>
        </a:xfrm>
      </p:grpSpPr>
      <p:sp>
        <p:nvSpPr>
          <p:cNvPr id="1707" name="Google Shape;1707;gdc6316f5a0_0_1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8" name="Google Shape;1708;gdc6316f5a0_0_1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dc6316f5a0_0_1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7" name="Google Shape;1887;gdc6316f5a0_0_1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dcc031ca31_0_17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dcc031ca31_0_17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3"/>
        <p:cNvGrpSpPr/>
        <p:nvPr/>
      </p:nvGrpSpPr>
      <p:grpSpPr>
        <a:xfrm>
          <a:off x="0" y="0"/>
          <a:ext cx="0" cy="0"/>
          <a:chOff x="0" y="0"/>
          <a:chExt cx="0" cy="0"/>
        </a:xfrm>
      </p:grpSpPr>
      <p:sp>
        <p:nvSpPr>
          <p:cNvPr id="1924" name="Google Shape;1924;gdcc031ca31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5" name="Google Shape;1925;gdcc031ca31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dc6316f5a0_0_1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dc6316f5a0_0_1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49302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0"/>
        <p:cNvGrpSpPr/>
        <p:nvPr/>
      </p:nvGrpSpPr>
      <p:grpSpPr>
        <a:xfrm>
          <a:off x="0" y="0"/>
          <a:ext cx="0" cy="0"/>
          <a:chOff x="0" y="0"/>
          <a:chExt cx="0" cy="0"/>
        </a:xfrm>
      </p:grpSpPr>
      <p:sp>
        <p:nvSpPr>
          <p:cNvPr id="2041" name="Google Shape;2041;gdcc031ca31_0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2" name="Google Shape;2042;gdcc031ca31_0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4"/>
        <p:cNvGrpSpPr/>
        <p:nvPr/>
      </p:nvGrpSpPr>
      <p:grpSpPr>
        <a:xfrm>
          <a:off x="0" y="0"/>
          <a:ext cx="0" cy="0"/>
          <a:chOff x="0" y="0"/>
          <a:chExt cx="0" cy="0"/>
        </a:xfrm>
      </p:grpSpPr>
      <p:sp>
        <p:nvSpPr>
          <p:cNvPr id="2065" name="Google Shape;2065;gdc6316f5a0_0_18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6" name="Google Shape;2066;gdc6316f5a0_0_1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2"/>
        <p:cNvGrpSpPr/>
        <p:nvPr/>
      </p:nvGrpSpPr>
      <p:grpSpPr>
        <a:xfrm>
          <a:off x="0" y="0"/>
          <a:ext cx="0" cy="0"/>
          <a:chOff x="0" y="0"/>
          <a:chExt cx="0" cy="0"/>
        </a:xfrm>
      </p:grpSpPr>
      <p:sp>
        <p:nvSpPr>
          <p:cNvPr id="2213" name="Google Shape;2213;gdcc031ca31_0_17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4" name="Google Shape;2214;gdcc031ca31_0_17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cc031ca31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cc031ca31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dc6316f5a0_0_1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dc6316f5a0_0_1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dcc031ca31_0_18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dcc031ca31_0_18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dcc031ca31_0_18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dcc031ca31_0_18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1114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dcc031ca31_0_18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dcc031ca31_0_18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26847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5"/>
        <p:cNvGrpSpPr/>
        <p:nvPr/>
      </p:nvGrpSpPr>
      <p:grpSpPr>
        <a:xfrm>
          <a:off x="0" y="0"/>
          <a:ext cx="0" cy="0"/>
          <a:chOff x="0" y="0"/>
          <a:chExt cx="0" cy="0"/>
        </a:xfrm>
      </p:grpSpPr>
      <p:sp>
        <p:nvSpPr>
          <p:cNvPr id="2176" name="Google Shape;2176;gdcc031ca31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7" name="Google Shape;2177;gdcc031ca31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txBox="1">
            <a:spLocks noGrp="1"/>
          </p:cNvSpPr>
          <p:nvPr>
            <p:ph type="title" hasCustomPrompt="1"/>
          </p:nvPr>
        </p:nvSpPr>
        <p:spPr>
          <a:xfrm>
            <a:off x="1636500" y="2097350"/>
            <a:ext cx="6213900" cy="1126500"/>
          </a:xfrm>
          <a:prstGeom prst="rect">
            <a:avLst/>
          </a:prstGeom>
        </p:spPr>
        <p:txBody>
          <a:bodyPr spcFirstLastPara="1" wrap="square" lIns="91425" tIns="91425" rIns="91425" bIns="91425" anchor="b" anchorCtr="0">
            <a:noAutofit/>
          </a:bodyPr>
          <a:lstStyle>
            <a:lvl1pPr lvl="0" algn="ctr">
              <a:spcBef>
                <a:spcPts val="0"/>
              </a:spcBef>
              <a:spcAft>
                <a:spcPts val="0"/>
              </a:spcAft>
              <a:buSzPts val="10000"/>
              <a:buNone/>
              <a:defRPr sz="69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72" name="Google Shape;72;p11"/>
          <p:cNvSpPr txBox="1">
            <a:spLocks noGrp="1"/>
          </p:cNvSpPr>
          <p:nvPr>
            <p:ph type="subTitle" idx="1"/>
          </p:nvPr>
        </p:nvSpPr>
        <p:spPr>
          <a:xfrm>
            <a:off x="2133600" y="3310675"/>
            <a:ext cx="52197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
        <p:nvSpPr>
          <p:cNvPr id="74" name="Google Shape;7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 name="Google Shape;77;p13"/>
          <p:cNvSpPr txBox="1">
            <a:spLocks noGrp="1"/>
          </p:cNvSpPr>
          <p:nvPr>
            <p:ph type="title" idx="2"/>
          </p:nvPr>
        </p:nvSpPr>
        <p:spPr>
          <a:xfrm>
            <a:off x="1662000" y="15368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8" name="Google Shape;78;p13"/>
          <p:cNvSpPr txBox="1">
            <a:spLocks noGrp="1"/>
          </p:cNvSpPr>
          <p:nvPr>
            <p:ph type="title" idx="3" hasCustomPrompt="1"/>
          </p:nvPr>
        </p:nvSpPr>
        <p:spPr>
          <a:xfrm>
            <a:off x="76687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9" name="Google Shape;79;p13"/>
          <p:cNvSpPr txBox="1">
            <a:spLocks noGrp="1"/>
          </p:cNvSpPr>
          <p:nvPr>
            <p:ph type="subTitle" idx="1"/>
          </p:nvPr>
        </p:nvSpPr>
        <p:spPr>
          <a:xfrm>
            <a:off x="1662000" y="1933575"/>
            <a:ext cx="2276700" cy="584400"/>
          </a:xfrm>
          <a:prstGeom prst="rect">
            <a:avLst/>
          </a:prstGeom>
        </p:spPr>
        <p:txBody>
          <a:bodyPr spcFirstLastPara="1" wrap="square" lIns="91425" tIns="91425" rIns="91425" bIns="91425" anchor="t" anchorCtr="0">
            <a:noAutofit/>
          </a:bodyPr>
          <a:lstStyle>
            <a:lvl1pPr lvl="0">
              <a:spcBef>
                <a:spcPts val="0"/>
              </a:spcBef>
              <a:spcAft>
                <a:spcPts val="0"/>
              </a:spcAft>
              <a:buSzPts val="1300"/>
              <a:buNone/>
              <a:defRPr/>
            </a:lvl1pPr>
            <a:lvl2pPr lvl="1" algn="ctr">
              <a:spcBef>
                <a:spcPts val="0"/>
              </a:spcBef>
              <a:spcAft>
                <a:spcPts val="0"/>
              </a:spcAft>
              <a:buSzPts val="1300"/>
              <a:buNone/>
              <a:defRPr/>
            </a:lvl2pPr>
            <a:lvl3pPr lvl="2" algn="ctr">
              <a:spcBef>
                <a:spcPts val="0"/>
              </a:spcBef>
              <a:spcAft>
                <a:spcPts val="0"/>
              </a:spcAft>
              <a:buSzPts val="1300"/>
              <a:buNone/>
              <a:defRPr/>
            </a:lvl3pPr>
            <a:lvl4pPr lvl="3" algn="ctr">
              <a:spcBef>
                <a:spcPts val="0"/>
              </a:spcBef>
              <a:spcAft>
                <a:spcPts val="0"/>
              </a:spcAft>
              <a:buSzPts val="1300"/>
              <a:buNone/>
              <a:defRPr/>
            </a:lvl4pPr>
            <a:lvl5pPr lvl="4" algn="ctr">
              <a:spcBef>
                <a:spcPts val="0"/>
              </a:spcBef>
              <a:spcAft>
                <a:spcPts val="0"/>
              </a:spcAft>
              <a:buSzPts val="1300"/>
              <a:buNone/>
              <a:defRPr/>
            </a:lvl5pPr>
            <a:lvl6pPr lvl="5" algn="ctr">
              <a:spcBef>
                <a:spcPts val="0"/>
              </a:spcBef>
              <a:spcAft>
                <a:spcPts val="0"/>
              </a:spcAft>
              <a:buSzPts val="1300"/>
              <a:buNone/>
              <a:defRPr/>
            </a:lvl6pPr>
            <a:lvl7pPr lvl="6" algn="ctr">
              <a:spcBef>
                <a:spcPts val="0"/>
              </a:spcBef>
              <a:spcAft>
                <a:spcPts val="0"/>
              </a:spcAft>
              <a:buSzPts val="1300"/>
              <a:buNone/>
              <a:defRPr/>
            </a:lvl7pPr>
            <a:lvl8pPr lvl="7" algn="ctr">
              <a:spcBef>
                <a:spcPts val="0"/>
              </a:spcBef>
              <a:spcAft>
                <a:spcPts val="0"/>
              </a:spcAft>
              <a:buSzPts val="1300"/>
              <a:buNone/>
              <a:defRPr/>
            </a:lvl8pPr>
            <a:lvl9pPr lvl="8" algn="ctr">
              <a:spcBef>
                <a:spcPts val="0"/>
              </a:spcBef>
              <a:spcAft>
                <a:spcPts val="0"/>
              </a:spcAft>
              <a:buSzPts val="1300"/>
              <a:buNone/>
              <a:defRPr/>
            </a:lvl9pPr>
          </a:lstStyle>
          <a:p>
            <a:endParaRPr/>
          </a:p>
        </p:txBody>
      </p:sp>
      <p:sp>
        <p:nvSpPr>
          <p:cNvPr id="80" name="Google Shape;80;p13"/>
          <p:cNvSpPr txBox="1">
            <a:spLocks noGrp="1"/>
          </p:cNvSpPr>
          <p:nvPr>
            <p:ph type="title" idx="4"/>
          </p:nvPr>
        </p:nvSpPr>
        <p:spPr>
          <a:xfrm>
            <a:off x="1662000" y="30989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1" name="Google Shape;81;p13"/>
          <p:cNvSpPr txBox="1">
            <a:spLocks noGrp="1"/>
          </p:cNvSpPr>
          <p:nvPr>
            <p:ph type="title" idx="5" hasCustomPrompt="1"/>
          </p:nvPr>
        </p:nvSpPr>
        <p:spPr>
          <a:xfrm>
            <a:off x="766725"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2" name="Google Shape;82;p13"/>
          <p:cNvSpPr txBox="1">
            <a:spLocks noGrp="1"/>
          </p:cNvSpPr>
          <p:nvPr>
            <p:ph type="subTitle" idx="6"/>
          </p:nvPr>
        </p:nvSpPr>
        <p:spPr>
          <a:xfrm>
            <a:off x="1662000"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83" name="Google Shape;83;p13"/>
          <p:cNvSpPr txBox="1">
            <a:spLocks noGrp="1"/>
          </p:cNvSpPr>
          <p:nvPr>
            <p:ph type="title" idx="7"/>
          </p:nvPr>
        </p:nvSpPr>
        <p:spPr>
          <a:xfrm>
            <a:off x="5652975" y="15368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4" name="Google Shape;84;p13"/>
          <p:cNvSpPr txBox="1">
            <a:spLocks noGrp="1"/>
          </p:cNvSpPr>
          <p:nvPr>
            <p:ph type="title" idx="8" hasCustomPrompt="1"/>
          </p:nvPr>
        </p:nvSpPr>
        <p:spPr>
          <a:xfrm>
            <a:off x="475762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5" name="Google Shape;85;p13"/>
          <p:cNvSpPr txBox="1">
            <a:spLocks noGrp="1"/>
          </p:cNvSpPr>
          <p:nvPr>
            <p:ph type="subTitle" idx="9"/>
          </p:nvPr>
        </p:nvSpPr>
        <p:spPr>
          <a:xfrm>
            <a:off x="5652975" y="19335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86" name="Google Shape;86;p13"/>
          <p:cNvSpPr txBox="1">
            <a:spLocks noGrp="1"/>
          </p:cNvSpPr>
          <p:nvPr>
            <p:ph type="title" idx="13"/>
          </p:nvPr>
        </p:nvSpPr>
        <p:spPr>
          <a:xfrm>
            <a:off x="5652975" y="30989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7" name="Google Shape;87;p13"/>
          <p:cNvSpPr txBox="1">
            <a:spLocks noGrp="1"/>
          </p:cNvSpPr>
          <p:nvPr>
            <p:ph type="title" idx="14" hasCustomPrompt="1"/>
          </p:nvPr>
        </p:nvSpPr>
        <p:spPr>
          <a:xfrm>
            <a:off x="4757700"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8" name="Google Shape;88;p13"/>
          <p:cNvSpPr txBox="1">
            <a:spLocks noGrp="1"/>
          </p:cNvSpPr>
          <p:nvPr>
            <p:ph type="subTitle" idx="15"/>
          </p:nvPr>
        </p:nvSpPr>
        <p:spPr>
          <a:xfrm>
            <a:off x="5652975"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1" name="Google Shape;91;p14"/>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2" name="Google Shape;92;p14"/>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93" name="Google Shape;93;p14"/>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4" name="Google Shape;94;p14"/>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95" name="Google Shape;95;p14"/>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6" name="Google Shape;96;p14"/>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97" name="Google Shape;97;p14"/>
          <p:cNvGrpSpPr/>
          <p:nvPr/>
        </p:nvGrpSpPr>
        <p:grpSpPr>
          <a:xfrm>
            <a:off x="-25" y="0"/>
            <a:ext cx="9144020" cy="342900"/>
            <a:chOff x="-25" y="0"/>
            <a:chExt cx="9144020" cy="342900"/>
          </a:xfrm>
        </p:grpSpPr>
        <p:sp>
          <p:nvSpPr>
            <p:cNvPr id="98" name="Google Shape;98;p1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4"/>
            <p:cNvGrpSpPr/>
            <p:nvPr/>
          </p:nvGrpSpPr>
          <p:grpSpPr>
            <a:xfrm>
              <a:off x="215975" y="111150"/>
              <a:ext cx="642950" cy="120600"/>
              <a:chOff x="215975" y="152625"/>
              <a:chExt cx="642950" cy="120600"/>
            </a:xfrm>
          </p:grpSpPr>
          <p:sp>
            <p:nvSpPr>
              <p:cNvPr id="100" name="Google Shape;100;p14"/>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1_2">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5" name="Google Shape;105;p15"/>
          <p:cNvSpPr txBox="1">
            <a:spLocks noGrp="1"/>
          </p:cNvSpPr>
          <p:nvPr>
            <p:ph type="title" idx="2"/>
          </p:nvPr>
        </p:nvSpPr>
        <p:spPr>
          <a:xfrm>
            <a:off x="778688"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6" name="Google Shape;106;p15"/>
          <p:cNvSpPr txBox="1">
            <a:spLocks noGrp="1"/>
          </p:cNvSpPr>
          <p:nvPr>
            <p:ph type="subTitle" idx="1"/>
          </p:nvPr>
        </p:nvSpPr>
        <p:spPr>
          <a:xfrm>
            <a:off x="778688"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07" name="Google Shape;107;p15"/>
          <p:cNvSpPr txBox="1">
            <a:spLocks noGrp="1"/>
          </p:cNvSpPr>
          <p:nvPr>
            <p:ph type="title" idx="3"/>
          </p:nvPr>
        </p:nvSpPr>
        <p:spPr>
          <a:xfrm>
            <a:off x="3468525"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8" name="Google Shape;108;p15"/>
          <p:cNvSpPr txBox="1">
            <a:spLocks noGrp="1"/>
          </p:cNvSpPr>
          <p:nvPr>
            <p:ph type="subTitle" idx="4"/>
          </p:nvPr>
        </p:nvSpPr>
        <p:spPr>
          <a:xfrm>
            <a:off x="3468525"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09" name="Google Shape;109;p15"/>
          <p:cNvSpPr txBox="1">
            <a:spLocks noGrp="1"/>
          </p:cNvSpPr>
          <p:nvPr>
            <p:ph type="title" idx="5"/>
          </p:nvPr>
        </p:nvSpPr>
        <p:spPr>
          <a:xfrm>
            <a:off x="6160753"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0" name="Google Shape;110;p15"/>
          <p:cNvSpPr txBox="1">
            <a:spLocks noGrp="1"/>
          </p:cNvSpPr>
          <p:nvPr>
            <p:ph type="subTitle" idx="6"/>
          </p:nvPr>
        </p:nvSpPr>
        <p:spPr>
          <a:xfrm>
            <a:off x="6160753"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25"/>
        <p:cNvGrpSpPr/>
        <p:nvPr/>
      </p:nvGrpSpPr>
      <p:grpSpPr>
        <a:xfrm>
          <a:off x="0" y="0"/>
          <a:ext cx="0" cy="0"/>
          <a:chOff x="0" y="0"/>
          <a:chExt cx="0" cy="0"/>
        </a:xfrm>
      </p:grpSpPr>
      <p:sp>
        <p:nvSpPr>
          <p:cNvPr id="126" name="Google Shape;126;p1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7"/>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8" name="Google Shape;128;p17"/>
          <p:cNvSpPr txBox="1">
            <a:spLocks noGrp="1"/>
          </p:cNvSpPr>
          <p:nvPr>
            <p:ph type="subTitle" idx="1"/>
          </p:nvPr>
        </p:nvSpPr>
        <p:spPr>
          <a:xfrm>
            <a:off x="176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9" name="Google Shape;129;p17"/>
          <p:cNvSpPr txBox="1">
            <a:spLocks noGrp="1"/>
          </p:cNvSpPr>
          <p:nvPr>
            <p:ph type="title" idx="3"/>
          </p:nvPr>
        </p:nvSpPr>
        <p:spPr>
          <a:xfrm>
            <a:off x="176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0" name="Google Shape;130;p17"/>
          <p:cNvSpPr txBox="1">
            <a:spLocks noGrp="1"/>
          </p:cNvSpPr>
          <p:nvPr>
            <p:ph type="subTitle" idx="4"/>
          </p:nvPr>
        </p:nvSpPr>
        <p:spPr>
          <a:xfrm>
            <a:off x="176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1" name="Google Shape;131;p17"/>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2" name="Google Shape;132;p17"/>
          <p:cNvSpPr txBox="1">
            <a:spLocks noGrp="1"/>
          </p:cNvSpPr>
          <p:nvPr>
            <p:ph type="subTitle" idx="6"/>
          </p:nvPr>
        </p:nvSpPr>
        <p:spPr>
          <a:xfrm>
            <a:off x="587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3" name="Google Shape;133;p17"/>
          <p:cNvSpPr txBox="1">
            <a:spLocks noGrp="1"/>
          </p:cNvSpPr>
          <p:nvPr>
            <p:ph type="title" idx="7"/>
          </p:nvPr>
        </p:nvSpPr>
        <p:spPr>
          <a:xfrm>
            <a:off x="587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4" name="Google Shape;134;p17"/>
          <p:cNvSpPr txBox="1">
            <a:spLocks noGrp="1"/>
          </p:cNvSpPr>
          <p:nvPr>
            <p:ph type="subTitle" idx="8"/>
          </p:nvPr>
        </p:nvSpPr>
        <p:spPr>
          <a:xfrm>
            <a:off x="587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35" name="Google Shape;135;p17"/>
          <p:cNvGrpSpPr/>
          <p:nvPr/>
        </p:nvGrpSpPr>
        <p:grpSpPr>
          <a:xfrm>
            <a:off x="-25" y="0"/>
            <a:ext cx="9144020" cy="342900"/>
            <a:chOff x="-25" y="0"/>
            <a:chExt cx="9144020" cy="342900"/>
          </a:xfrm>
        </p:grpSpPr>
        <p:sp>
          <p:nvSpPr>
            <p:cNvPr id="136" name="Google Shape;136;p1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17"/>
            <p:cNvGrpSpPr/>
            <p:nvPr/>
          </p:nvGrpSpPr>
          <p:grpSpPr>
            <a:xfrm>
              <a:off x="215975" y="111150"/>
              <a:ext cx="642950" cy="120600"/>
              <a:chOff x="215975" y="152625"/>
              <a:chExt cx="642950" cy="120600"/>
            </a:xfrm>
          </p:grpSpPr>
          <p:sp>
            <p:nvSpPr>
              <p:cNvPr id="138" name="Google Shape;138;p17"/>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CUSTOM_2_3">
    <p:spTree>
      <p:nvGrpSpPr>
        <p:cNvPr id="1" name="Shape 141"/>
        <p:cNvGrpSpPr/>
        <p:nvPr/>
      </p:nvGrpSpPr>
      <p:grpSpPr>
        <a:xfrm>
          <a:off x="0" y="0"/>
          <a:ext cx="0" cy="0"/>
          <a:chOff x="0" y="0"/>
          <a:chExt cx="0" cy="0"/>
        </a:xfrm>
      </p:grpSpPr>
      <p:sp>
        <p:nvSpPr>
          <p:cNvPr id="142" name="Google Shape;142;p1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3" name="Google Shape;143;p18"/>
          <p:cNvSpPr txBox="1">
            <a:spLocks noGrp="1"/>
          </p:cNvSpPr>
          <p:nvPr>
            <p:ph type="title" idx="2"/>
          </p:nvPr>
        </p:nvSpPr>
        <p:spPr>
          <a:xfrm>
            <a:off x="1378650" y="213620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4" name="Google Shape;144;p18"/>
          <p:cNvSpPr txBox="1">
            <a:spLocks noGrp="1"/>
          </p:cNvSpPr>
          <p:nvPr>
            <p:ph type="subTitle" idx="1"/>
          </p:nvPr>
        </p:nvSpPr>
        <p:spPr>
          <a:xfrm>
            <a:off x="1378650" y="1593500"/>
            <a:ext cx="2276700" cy="76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5" name="Google Shape;145;p18"/>
          <p:cNvSpPr txBox="1">
            <a:spLocks noGrp="1"/>
          </p:cNvSpPr>
          <p:nvPr>
            <p:ph type="title" idx="3"/>
          </p:nvPr>
        </p:nvSpPr>
        <p:spPr>
          <a:xfrm>
            <a:off x="1378650" y="39173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6" name="Google Shape;146;p18"/>
          <p:cNvSpPr txBox="1">
            <a:spLocks noGrp="1"/>
          </p:cNvSpPr>
          <p:nvPr>
            <p:ph type="subTitle" idx="4"/>
          </p:nvPr>
        </p:nvSpPr>
        <p:spPr>
          <a:xfrm>
            <a:off x="1378650" y="3374675"/>
            <a:ext cx="2276700" cy="69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7" name="Google Shape;147;p18"/>
          <p:cNvSpPr txBox="1">
            <a:spLocks noGrp="1"/>
          </p:cNvSpPr>
          <p:nvPr>
            <p:ph type="title" idx="5"/>
          </p:nvPr>
        </p:nvSpPr>
        <p:spPr>
          <a:xfrm>
            <a:off x="5488650" y="213620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8" name="Google Shape;148;p18"/>
          <p:cNvSpPr txBox="1">
            <a:spLocks noGrp="1"/>
          </p:cNvSpPr>
          <p:nvPr>
            <p:ph type="subTitle" idx="6"/>
          </p:nvPr>
        </p:nvSpPr>
        <p:spPr>
          <a:xfrm>
            <a:off x="5488650" y="1593500"/>
            <a:ext cx="2276700" cy="76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9" name="Google Shape;149;p18"/>
          <p:cNvSpPr txBox="1">
            <a:spLocks noGrp="1"/>
          </p:cNvSpPr>
          <p:nvPr>
            <p:ph type="title" idx="7"/>
          </p:nvPr>
        </p:nvSpPr>
        <p:spPr>
          <a:xfrm>
            <a:off x="5488650" y="39173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50" name="Google Shape;150;p18"/>
          <p:cNvSpPr txBox="1">
            <a:spLocks noGrp="1"/>
          </p:cNvSpPr>
          <p:nvPr>
            <p:ph type="subTitle" idx="8"/>
          </p:nvPr>
        </p:nvSpPr>
        <p:spPr>
          <a:xfrm>
            <a:off x="5488650" y="3374675"/>
            <a:ext cx="2276700" cy="69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
  <p:cSld name="CUSTOM_2_1">
    <p:spTree>
      <p:nvGrpSpPr>
        <p:cNvPr id="1" name="Shape 199"/>
        <p:cNvGrpSpPr/>
        <p:nvPr/>
      </p:nvGrpSpPr>
      <p:grpSpPr>
        <a:xfrm>
          <a:off x="0" y="0"/>
          <a:ext cx="0" cy="0"/>
          <a:chOff x="0" y="0"/>
          <a:chExt cx="0" cy="0"/>
        </a:xfrm>
      </p:grpSpPr>
      <p:sp>
        <p:nvSpPr>
          <p:cNvPr id="200" name="Google Shape;200;p2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1" name="Google Shape;201;p21"/>
          <p:cNvSpPr txBox="1">
            <a:spLocks noGrp="1"/>
          </p:cNvSpPr>
          <p:nvPr>
            <p:ph type="title" idx="2" hasCustomPrompt="1"/>
          </p:nvPr>
        </p:nvSpPr>
        <p:spPr>
          <a:xfrm>
            <a:off x="4457700" y="1326125"/>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02" name="Google Shape;202;p21"/>
          <p:cNvSpPr txBox="1">
            <a:spLocks noGrp="1"/>
          </p:cNvSpPr>
          <p:nvPr>
            <p:ph type="subTitle" idx="1"/>
          </p:nvPr>
        </p:nvSpPr>
        <p:spPr>
          <a:xfrm>
            <a:off x="4457700" y="1787075"/>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03" name="Google Shape;203;p21"/>
          <p:cNvSpPr txBox="1">
            <a:spLocks noGrp="1"/>
          </p:cNvSpPr>
          <p:nvPr>
            <p:ph type="title" idx="3" hasCustomPrompt="1"/>
          </p:nvPr>
        </p:nvSpPr>
        <p:spPr>
          <a:xfrm>
            <a:off x="4457700" y="2463350"/>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04" name="Google Shape;204;p21"/>
          <p:cNvSpPr txBox="1">
            <a:spLocks noGrp="1"/>
          </p:cNvSpPr>
          <p:nvPr>
            <p:ph type="subTitle" idx="4"/>
          </p:nvPr>
        </p:nvSpPr>
        <p:spPr>
          <a:xfrm>
            <a:off x="4457700" y="2924300"/>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05" name="Google Shape;205;p21"/>
          <p:cNvSpPr txBox="1">
            <a:spLocks noGrp="1"/>
          </p:cNvSpPr>
          <p:nvPr>
            <p:ph type="title" idx="5" hasCustomPrompt="1"/>
          </p:nvPr>
        </p:nvSpPr>
        <p:spPr>
          <a:xfrm>
            <a:off x="4457700" y="3600575"/>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06" name="Google Shape;206;p21"/>
          <p:cNvSpPr txBox="1">
            <a:spLocks noGrp="1"/>
          </p:cNvSpPr>
          <p:nvPr>
            <p:ph type="subTitle" idx="6"/>
          </p:nvPr>
        </p:nvSpPr>
        <p:spPr>
          <a:xfrm>
            <a:off x="4457700" y="4061525"/>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CUSTOM_2_1_1">
    <p:spTree>
      <p:nvGrpSpPr>
        <p:cNvPr id="1" name="Shape 207"/>
        <p:cNvGrpSpPr/>
        <p:nvPr/>
      </p:nvGrpSpPr>
      <p:grpSpPr>
        <a:xfrm>
          <a:off x="0" y="0"/>
          <a:ext cx="0" cy="0"/>
          <a:chOff x="0" y="0"/>
          <a:chExt cx="0" cy="0"/>
        </a:xfrm>
      </p:grpSpPr>
      <p:sp>
        <p:nvSpPr>
          <p:cNvPr id="208" name="Google Shape;208;p2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9" name="Google Shape;209;p22"/>
          <p:cNvSpPr txBox="1">
            <a:spLocks noGrp="1"/>
          </p:cNvSpPr>
          <p:nvPr>
            <p:ph type="title" idx="2" hasCustomPrompt="1"/>
          </p:nvPr>
        </p:nvSpPr>
        <p:spPr>
          <a:xfrm>
            <a:off x="4462551" y="1945300"/>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10" name="Google Shape;210;p22"/>
          <p:cNvSpPr txBox="1">
            <a:spLocks noGrp="1"/>
          </p:cNvSpPr>
          <p:nvPr>
            <p:ph type="title" idx="3" hasCustomPrompt="1"/>
          </p:nvPr>
        </p:nvSpPr>
        <p:spPr>
          <a:xfrm>
            <a:off x="3027550" y="1793256"/>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11" name="Google Shape;211;p22"/>
          <p:cNvSpPr txBox="1">
            <a:spLocks noGrp="1"/>
          </p:cNvSpPr>
          <p:nvPr>
            <p:ph type="subTitle" idx="1"/>
          </p:nvPr>
        </p:nvSpPr>
        <p:spPr>
          <a:xfrm>
            <a:off x="6153000" y="3699450"/>
            <a:ext cx="2276700" cy="58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12" name="Google Shape;212;p22"/>
          <p:cNvSpPr txBox="1">
            <a:spLocks noGrp="1"/>
          </p:cNvSpPr>
          <p:nvPr>
            <p:ph type="title" idx="4" hasCustomPrompt="1"/>
          </p:nvPr>
        </p:nvSpPr>
        <p:spPr>
          <a:xfrm>
            <a:off x="3361005" y="3383200"/>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213" name="Google Shape;213;p22"/>
          <p:cNvSpPr txBox="1">
            <a:spLocks noGrp="1"/>
          </p:cNvSpPr>
          <p:nvPr>
            <p:ph type="subTitle" idx="5"/>
          </p:nvPr>
        </p:nvSpPr>
        <p:spPr>
          <a:xfrm>
            <a:off x="714300" y="2780363"/>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14" name="Google Shape;214;p22"/>
          <p:cNvSpPr txBox="1">
            <a:spLocks noGrp="1"/>
          </p:cNvSpPr>
          <p:nvPr>
            <p:ph type="title" idx="6"/>
          </p:nvPr>
        </p:nvSpPr>
        <p:spPr>
          <a:xfrm>
            <a:off x="6153000" y="3292125"/>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5" name="Google Shape;215;p22"/>
          <p:cNvSpPr txBox="1">
            <a:spLocks noGrp="1"/>
          </p:cNvSpPr>
          <p:nvPr>
            <p:ph type="title" idx="7"/>
          </p:nvPr>
        </p:nvSpPr>
        <p:spPr>
          <a:xfrm>
            <a:off x="714300" y="237303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6" name="Google Shape;216;p22"/>
          <p:cNvSpPr txBox="1">
            <a:spLocks noGrp="1"/>
          </p:cNvSpPr>
          <p:nvPr>
            <p:ph type="subTitle" idx="8"/>
          </p:nvPr>
        </p:nvSpPr>
        <p:spPr>
          <a:xfrm>
            <a:off x="6153000" y="1988063"/>
            <a:ext cx="2276700" cy="58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17" name="Google Shape;217;p22"/>
          <p:cNvSpPr txBox="1">
            <a:spLocks noGrp="1"/>
          </p:cNvSpPr>
          <p:nvPr>
            <p:ph type="title" idx="9"/>
          </p:nvPr>
        </p:nvSpPr>
        <p:spPr>
          <a:xfrm>
            <a:off x="6153000" y="1580738"/>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3_1">
    <p:spTree>
      <p:nvGrpSpPr>
        <p:cNvPr id="1" name="Shape 221"/>
        <p:cNvGrpSpPr/>
        <p:nvPr/>
      </p:nvGrpSpPr>
      <p:grpSpPr>
        <a:xfrm>
          <a:off x="0" y="0"/>
          <a:ext cx="0" cy="0"/>
          <a:chOff x="0" y="0"/>
          <a:chExt cx="0" cy="0"/>
        </a:xfrm>
      </p:grpSpPr>
      <p:grpSp>
        <p:nvGrpSpPr>
          <p:cNvPr id="222" name="Google Shape;222;p24"/>
          <p:cNvGrpSpPr/>
          <p:nvPr/>
        </p:nvGrpSpPr>
        <p:grpSpPr>
          <a:xfrm>
            <a:off x="-25" y="0"/>
            <a:ext cx="9144020" cy="342900"/>
            <a:chOff x="-25" y="0"/>
            <a:chExt cx="9144020" cy="342900"/>
          </a:xfrm>
        </p:grpSpPr>
        <p:sp>
          <p:nvSpPr>
            <p:cNvPr id="223" name="Google Shape;223;p2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24"/>
            <p:cNvGrpSpPr/>
            <p:nvPr/>
          </p:nvGrpSpPr>
          <p:grpSpPr>
            <a:xfrm>
              <a:off x="215975" y="111150"/>
              <a:ext cx="642950" cy="120600"/>
              <a:chOff x="215975" y="152625"/>
              <a:chExt cx="642950" cy="120600"/>
            </a:xfrm>
          </p:grpSpPr>
          <p:sp>
            <p:nvSpPr>
              <p:cNvPr id="225" name="Google Shape;225;p2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8" name="Google Shape;228;p24"/>
          <p:cNvSpPr txBox="1">
            <a:spLocks noGrp="1"/>
          </p:cNvSpPr>
          <p:nvPr>
            <p:ph type="title"/>
          </p:nvPr>
        </p:nvSpPr>
        <p:spPr>
          <a:xfrm>
            <a:off x="4896300" y="1504950"/>
            <a:ext cx="3533400" cy="74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29" name="Google Shape;229;p24"/>
          <p:cNvSpPr txBox="1">
            <a:spLocks noGrp="1"/>
          </p:cNvSpPr>
          <p:nvPr>
            <p:ph type="subTitle" idx="1"/>
          </p:nvPr>
        </p:nvSpPr>
        <p:spPr>
          <a:xfrm>
            <a:off x="4905375" y="2368275"/>
            <a:ext cx="3533400" cy="11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4300" y="2354175"/>
            <a:ext cx="3048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714300" y="3453150"/>
            <a:ext cx="2521800" cy="58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15" name="Google Shape;15;p3"/>
          <p:cNvSpPr txBox="1">
            <a:spLocks noGrp="1"/>
          </p:cNvSpPr>
          <p:nvPr>
            <p:ph type="title" idx="2" hasCustomPrompt="1"/>
          </p:nvPr>
        </p:nvSpPr>
        <p:spPr>
          <a:xfrm>
            <a:off x="714300" y="1010100"/>
            <a:ext cx="3048000" cy="1398300"/>
          </a:xfrm>
          <a:prstGeom prst="rect">
            <a:avLst/>
          </a:prstGeom>
        </p:spPr>
        <p:txBody>
          <a:bodyPr spcFirstLastPara="1" wrap="square" lIns="91425" tIns="91425" rIns="91425" bIns="91425" anchor="b" anchorCtr="0">
            <a:noAutofit/>
          </a:bodyPr>
          <a:lstStyle>
            <a:lvl1pPr lvl="0" rtl="0">
              <a:spcBef>
                <a:spcPts val="0"/>
              </a:spcBef>
              <a:spcAft>
                <a:spcPts val="0"/>
              </a:spcAft>
              <a:buSzPts val="10000"/>
              <a:buNone/>
              <a:defRPr sz="78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3_1_1">
    <p:spTree>
      <p:nvGrpSpPr>
        <p:cNvPr id="1" name="Shape 230"/>
        <p:cNvGrpSpPr/>
        <p:nvPr/>
      </p:nvGrpSpPr>
      <p:grpSpPr>
        <a:xfrm>
          <a:off x="0" y="0"/>
          <a:ext cx="0" cy="0"/>
          <a:chOff x="0" y="0"/>
          <a:chExt cx="0" cy="0"/>
        </a:xfrm>
      </p:grpSpPr>
      <p:grpSp>
        <p:nvGrpSpPr>
          <p:cNvPr id="231" name="Google Shape;231;p25"/>
          <p:cNvGrpSpPr/>
          <p:nvPr/>
        </p:nvGrpSpPr>
        <p:grpSpPr>
          <a:xfrm>
            <a:off x="-25" y="0"/>
            <a:ext cx="9144020" cy="342900"/>
            <a:chOff x="-25" y="0"/>
            <a:chExt cx="9144020" cy="342900"/>
          </a:xfrm>
        </p:grpSpPr>
        <p:sp>
          <p:nvSpPr>
            <p:cNvPr id="232" name="Google Shape;232;p2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25"/>
            <p:cNvGrpSpPr/>
            <p:nvPr/>
          </p:nvGrpSpPr>
          <p:grpSpPr>
            <a:xfrm>
              <a:off x="215975" y="111150"/>
              <a:ext cx="642950" cy="120600"/>
              <a:chOff x="215975" y="152625"/>
              <a:chExt cx="642950" cy="120600"/>
            </a:xfrm>
          </p:grpSpPr>
          <p:sp>
            <p:nvSpPr>
              <p:cNvPr id="234" name="Google Shape;234;p2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7" name="Google Shape;237;p25"/>
          <p:cNvSpPr txBox="1">
            <a:spLocks noGrp="1"/>
          </p:cNvSpPr>
          <p:nvPr>
            <p:ph type="title"/>
          </p:nvPr>
        </p:nvSpPr>
        <p:spPr>
          <a:xfrm>
            <a:off x="714300" y="1398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38" name="Google Shape;238;p25"/>
          <p:cNvSpPr txBox="1">
            <a:spLocks noGrp="1"/>
          </p:cNvSpPr>
          <p:nvPr>
            <p:ph type="subTitle" idx="1"/>
          </p:nvPr>
        </p:nvSpPr>
        <p:spPr>
          <a:xfrm>
            <a:off x="723225" y="2368275"/>
            <a:ext cx="3077400" cy="118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3_1_1_1">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1" name="Google Shape;241;p26"/>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242" name="Google Shape;242;p26"/>
          <p:cNvGrpSpPr/>
          <p:nvPr/>
        </p:nvGrpSpPr>
        <p:grpSpPr>
          <a:xfrm>
            <a:off x="-25" y="0"/>
            <a:ext cx="9144020" cy="342900"/>
            <a:chOff x="-25" y="0"/>
            <a:chExt cx="9144020" cy="342900"/>
          </a:xfrm>
        </p:grpSpPr>
        <p:sp>
          <p:nvSpPr>
            <p:cNvPr id="243" name="Google Shape;243;p2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6"/>
            <p:cNvGrpSpPr/>
            <p:nvPr/>
          </p:nvGrpSpPr>
          <p:grpSpPr>
            <a:xfrm>
              <a:off x="215975" y="111150"/>
              <a:ext cx="642950" cy="120600"/>
              <a:chOff x="215975" y="152625"/>
              <a:chExt cx="642950" cy="120600"/>
            </a:xfrm>
          </p:grpSpPr>
          <p:sp>
            <p:nvSpPr>
              <p:cNvPr id="245" name="Google Shape;245;p26"/>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 name="Google Shape;248;p26"/>
          <p:cNvGrpSpPr/>
          <p:nvPr/>
        </p:nvGrpSpPr>
        <p:grpSpPr>
          <a:xfrm>
            <a:off x="66650" y="204750"/>
            <a:ext cx="9077378" cy="4938900"/>
            <a:chOff x="104750" y="204750"/>
            <a:chExt cx="9077378" cy="4938900"/>
          </a:xfrm>
        </p:grpSpPr>
        <p:grpSp>
          <p:nvGrpSpPr>
            <p:cNvPr id="249" name="Google Shape;249;p26"/>
            <p:cNvGrpSpPr/>
            <p:nvPr/>
          </p:nvGrpSpPr>
          <p:grpSpPr>
            <a:xfrm>
              <a:off x="104750" y="206700"/>
              <a:ext cx="9077378" cy="342900"/>
              <a:chOff x="-25" y="0"/>
              <a:chExt cx="9182983" cy="342900"/>
            </a:xfrm>
          </p:grpSpPr>
          <p:sp>
            <p:nvSpPr>
              <p:cNvPr id="250" name="Google Shape;250;p26"/>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6"/>
              <p:cNvGrpSpPr/>
              <p:nvPr/>
            </p:nvGrpSpPr>
            <p:grpSpPr>
              <a:xfrm>
                <a:off x="215975" y="111150"/>
                <a:ext cx="642950" cy="120600"/>
                <a:chOff x="215975" y="152625"/>
                <a:chExt cx="642950" cy="120600"/>
              </a:xfrm>
            </p:grpSpPr>
            <p:sp>
              <p:nvSpPr>
                <p:cNvPr id="252" name="Google Shape;252;p2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55" name="Google Shape;255;p26"/>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265"/>
        <p:cNvGrpSpPr/>
        <p:nvPr/>
      </p:nvGrpSpPr>
      <p:grpSpPr>
        <a:xfrm>
          <a:off x="0" y="0"/>
          <a:ext cx="0" cy="0"/>
          <a:chOff x="0" y="0"/>
          <a:chExt cx="0" cy="0"/>
        </a:xfrm>
      </p:grpSpPr>
      <p:grpSp>
        <p:nvGrpSpPr>
          <p:cNvPr id="266" name="Google Shape;266;p28"/>
          <p:cNvGrpSpPr/>
          <p:nvPr/>
        </p:nvGrpSpPr>
        <p:grpSpPr>
          <a:xfrm flipH="1">
            <a:off x="214694" y="123860"/>
            <a:ext cx="8552969" cy="4510486"/>
            <a:chOff x="45421" y="890559"/>
            <a:chExt cx="6688800" cy="3527400"/>
          </a:xfrm>
        </p:grpSpPr>
        <p:sp>
          <p:nvSpPr>
            <p:cNvPr id="267" name="Google Shape;267;p28"/>
            <p:cNvSpPr/>
            <p:nvPr/>
          </p:nvSpPr>
          <p:spPr>
            <a:xfrm>
              <a:off x="45421" y="890559"/>
              <a:ext cx="6688800" cy="3527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28"/>
          <p:cNvGrpSpPr/>
          <p:nvPr/>
        </p:nvGrpSpPr>
        <p:grpSpPr>
          <a:xfrm flipH="1">
            <a:off x="394192" y="461737"/>
            <a:ext cx="8552969" cy="4510486"/>
            <a:chOff x="45421" y="890559"/>
            <a:chExt cx="6688800" cy="3527400"/>
          </a:xfrm>
        </p:grpSpPr>
        <p:sp>
          <p:nvSpPr>
            <p:cNvPr id="273" name="Google Shape;273;p28"/>
            <p:cNvSpPr/>
            <p:nvPr/>
          </p:nvSpPr>
          <p:spPr>
            <a:xfrm>
              <a:off x="45421" y="890559"/>
              <a:ext cx="6688800" cy="3527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28"/>
          <p:cNvSpPr txBox="1">
            <a:spLocks noGrp="1"/>
          </p:cNvSpPr>
          <p:nvPr>
            <p:ph type="title"/>
          </p:nvPr>
        </p:nvSpPr>
        <p:spPr>
          <a:xfrm>
            <a:off x="1019175" y="808600"/>
            <a:ext cx="3552900" cy="1037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61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9" name="Google Shape;279;p28"/>
          <p:cNvSpPr txBox="1">
            <a:spLocks noGrp="1"/>
          </p:cNvSpPr>
          <p:nvPr>
            <p:ph type="subTitle" idx="1"/>
          </p:nvPr>
        </p:nvSpPr>
        <p:spPr>
          <a:xfrm>
            <a:off x="1019175" y="1789000"/>
            <a:ext cx="3552900" cy="118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280" name="Google Shape;280;p28"/>
          <p:cNvSpPr txBox="1"/>
          <p:nvPr/>
        </p:nvSpPr>
        <p:spPr>
          <a:xfrm>
            <a:off x="1019175" y="3812950"/>
            <a:ext cx="3422400" cy="685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rgbClr val="434343"/>
                </a:solidFill>
                <a:latin typeface="Montserrat"/>
                <a:ea typeface="Montserrat"/>
                <a:cs typeface="Montserrat"/>
                <a:sym typeface="Montserrat"/>
              </a:rPr>
              <a:t>CREDITS: This presentation template was created by </a:t>
            </a:r>
            <a:r>
              <a:rPr lang="en" sz="900">
                <a:solidFill>
                  <a:srgbClr val="434343"/>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900">
                <a:solidFill>
                  <a:srgbClr val="434343"/>
                </a:solidFill>
                <a:latin typeface="Montserrat"/>
                <a:ea typeface="Montserrat"/>
                <a:cs typeface="Montserrat"/>
                <a:sym typeface="Montserrat"/>
              </a:rPr>
              <a:t>, including icons by </a:t>
            </a:r>
            <a:r>
              <a:rPr lang="en" sz="900">
                <a:solidFill>
                  <a:srgbClr val="434343"/>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900">
                <a:solidFill>
                  <a:srgbClr val="434343"/>
                </a:solidFill>
                <a:latin typeface="Montserrat"/>
                <a:ea typeface="Montserrat"/>
                <a:cs typeface="Montserrat"/>
                <a:sym typeface="Montserrat"/>
              </a:rPr>
              <a:t>, and infographics &amp; images by </a:t>
            </a:r>
            <a:r>
              <a:rPr lang="en" sz="900">
                <a:solidFill>
                  <a:srgbClr val="434343"/>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900">
                <a:solidFill>
                  <a:srgbClr val="434343"/>
                </a:solidFill>
                <a:latin typeface="Montserrat"/>
                <a:ea typeface="Montserrat"/>
                <a:cs typeface="Montserrat"/>
                <a:sym typeface="Montserrat"/>
              </a:rPr>
              <a:t> and illustrations</a:t>
            </a:r>
            <a:endParaRPr sz="1300">
              <a:latin typeface="Montserrat"/>
              <a:ea typeface="Montserrat"/>
              <a:cs typeface="Montserrat"/>
              <a:sym typeface="Montserra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281"/>
        <p:cNvGrpSpPr/>
        <p:nvPr/>
      </p:nvGrpSpPr>
      <p:grpSpPr>
        <a:xfrm>
          <a:off x="0" y="0"/>
          <a:ext cx="0" cy="0"/>
          <a:chOff x="0" y="0"/>
          <a:chExt cx="0" cy="0"/>
        </a:xfrm>
      </p:grpSpPr>
      <p:grpSp>
        <p:nvGrpSpPr>
          <p:cNvPr id="282" name="Google Shape;282;p29"/>
          <p:cNvGrpSpPr/>
          <p:nvPr/>
        </p:nvGrpSpPr>
        <p:grpSpPr>
          <a:xfrm>
            <a:off x="-25" y="0"/>
            <a:ext cx="9144020" cy="342900"/>
            <a:chOff x="-25" y="0"/>
            <a:chExt cx="9144020" cy="342900"/>
          </a:xfrm>
        </p:grpSpPr>
        <p:sp>
          <p:nvSpPr>
            <p:cNvPr id="283" name="Google Shape;283;p2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29"/>
            <p:cNvGrpSpPr/>
            <p:nvPr/>
          </p:nvGrpSpPr>
          <p:grpSpPr>
            <a:xfrm>
              <a:off x="215975" y="111150"/>
              <a:ext cx="642950" cy="120600"/>
              <a:chOff x="215975" y="152625"/>
              <a:chExt cx="642950" cy="120600"/>
            </a:xfrm>
          </p:grpSpPr>
          <p:sp>
            <p:nvSpPr>
              <p:cNvPr id="285" name="Google Shape;285;p29"/>
              <p:cNvSpPr/>
              <p:nvPr/>
            </p:nvSpPr>
            <p:spPr>
              <a:xfrm>
                <a:off x="21597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p:nvPr/>
            </p:nvSpPr>
            <p:spPr>
              <a:xfrm>
                <a:off x="477150"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73832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2" name="Google Shape;302;p30"/>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0" name="Google Shape;310;p30"/>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grpSp>
        <p:nvGrpSpPr>
          <p:cNvPr id="17" name="Google Shape;17;p4"/>
          <p:cNvGrpSpPr/>
          <p:nvPr/>
        </p:nvGrpSpPr>
        <p:grpSpPr>
          <a:xfrm>
            <a:off x="-25" y="0"/>
            <a:ext cx="9144020" cy="342900"/>
            <a:chOff x="-25" y="0"/>
            <a:chExt cx="9144020" cy="342900"/>
          </a:xfrm>
        </p:grpSpPr>
        <p:sp>
          <p:nvSpPr>
            <p:cNvPr id="18" name="Google Shape;18;p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4"/>
            <p:cNvGrpSpPr/>
            <p:nvPr/>
          </p:nvGrpSpPr>
          <p:grpSpPr>
            <a:xfrm>
              <a:off x="215975" y="111150"/>
              <a:ext cx="642950" cy="120600"/>
              <a:chOff x="215975" y="152625"/>
              <a:chExt cx="642950" cy="120600"/>
            </a:xfrm>
          </p:grpSpPr>
          <p:sp>
            <p:nvSpPr>
              <p:cNvPr id="20" name="Google Shape;20;p4"/>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 name="Google Shape;23;p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200"/>
              <a:buFont typeface="Anaheim"/>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4" name="Google Shape;24;p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5" name="Google Shape;25;p4"/>
          <p:cNvGrpSpPr/>
          <p:nvPr/>
        </p:nvGrpSpPr>
        <p:grpSpPr>
          <a:xfrm>
            <a:off x="66650" y="204750"/>
            <a:ext cx="9077378" cy="4938900"/>
            <a:chOff x="104750" y="204750"/>
            <a:chExt cx="9077378" cy="4938900"/>
          </a:xfrm>
        </p:grpSpPr>
        <p:grpSp>
          <p:nvGrpSpPr>
            <p:cNvPr id="26" name="Google Shape;26;p4"/>
            <p:cNvGrpSpPr/>
            <p:nvPr/>
          </p:nvGrpSpPr>
          <p:grpSpPr>
            <a:xfrm>
              <a:off x="104750" y="206700"/>
              <a:ext cx="9077378" cy="342900"/>
              <a:chOff x="-25" y="0"/>
              <a:chExt cx="9182983" cy="342900"/>
            </a:xfrm>
          </p:grpSpPr>
          <p:sp>
            <p:nvSpPr>
              <p:cNvPr id="27" name="Google Shape;27;p4"/>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4"/>
              <p:cNvGrpSpPr/>
              <p:nvPr/>
            </p:nvGrpSpPr>
            <p:grpSpPr>
              <a:xfrm>
                <a:off x="215975" y="111150"/>
                <a:ext cx="642950" cy="120600"/>
                <a:chOff x="215975" y="152625"/>
                <a:chExt cx="642950" cy="120600"/>
              </a:xfrm>
            </p:grpSpPr>
            <p:sp>
              <p:nvSpPr>
                <p:cNvPr id="29" name="Google Shape;29;p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2" name="Google Shape;32;p4"/>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5"/>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 name="Google Shape;36;p5"/>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7" name="Google Shape;37;p5"/>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0" name="Google Shape;40;p6"/>
          <p:cNvGrpSpPr/>
          <p:nvPr/>
        </p:nvGrpSpPr>
        <p:grpSpPr>
          <a:xfrm>
            <a:off x="-25" y="0"/>
            <a:ext cx="9144020" cy="342900"/>
            <a:chOff x="-25" y="0"/>
            <a:chExt cx="9144020" cy="342900"/>
          </a:xfrm>
        </p:grpSpPr>
        <p:sp>
          <p:nvSpPr>
            <p:cNvPr id="41" name="Google Shape;41;p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215975" y="111150"/>
              <a:ext cx="642950" cy="120600"/>
              <a:chOff x="215975" y="152625"/>
              <a:chExt cx="642950" cy="120600"/>
            </a:xfrm>
          </p:grpSpPr>
          <p:sp>
            <p:nvSpPr>
              <p:cNvPr id="43" name="Google Shape;43;p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subTitle" idx="1"/>
          </p:nvPr>
        </p:nvSpPr>
        <p:spPr>
          <a:xfrm>
            <a:off x="714300" y="1806875"/>
            <a:ext cx="3789000" cy="269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sz="1400"/>
            </a:lvl1pPr>
            <a:lvl2pPr lvl="1" rtl="0">
              <a:lnSpc>
                <a:spcPct val="100000"/>
              </a:lnSpc>
              <a:spcBef>
                <a:spcPts val="0"/>
              </a:spcBef>
              <a:spcAft>
                <a:spcPts val="0"/>
              </a:spcAft>
              <a:buSzPts val="1300"/>
              <a:buAutoNum type="alphaLcPeriod"/>
              <a:defRPr/>
            </a:lvl2pPr>
            <a:lvl3pPr lvl="2" rtl="0">
              <a:lnSpc>
                <a:spcPct val="100000"/>
              </a:lnSpc>
              <a:spcBef>
                <a:spcPts val="0"/>
              </a:spcBef>
              <a:spcAft>
                <a:spcPts val="0"/>
              </a:spcAft>
              <a:buSzPts val="1300"/>
              <a:buAutoNum type="romanLcPeriod"/>
              <a:defRPr/>
            </a:lvl3pPr>
            <a:lvl4pPr lvl="3" rtl="0">
              <a:lnSpc>
                <a:spcPct val="100000"/>
              </a:lnSpc>
              <a:spcBef>
                <a:spcPts val="0"/>
              </a:spcBef>
              <a:spcAft>
                <a:spcPts val="0"/>
              </a:spcAft>
              <a:buSzPts val="1300"/>
              <a:buAutoNum type="arabicPeriod"/>
              <a:defRPr/>
            </a:lvl4pPr>
            <a:lvl5pPr lvl="4" rtl="0">
              <a:lnSpc>
                <a:spcPct val="100000"/>
              </a:lnSpc>
              <a:spcBef>
                <a:spcPts val="0"/>
              </a:spcBef>
              <a:spcAft>
                <a:spcPts val="0"/>
              </a:spcAft>
              <a:buSzPts val="1300"/>
              <a:buAutoNum type="alphaLcPeriod"/>
              <a:defRPr/>
            </a:lvl5pPr>
            <a:lvl6pPr lvl="5" rtl="0">
              <a:lnSpc>
                <a:spcPct val="100000"/>
              </a:lnSpc>
              <a:spcBef>
                <a:spcPts val="0"/>
              </a:spcBef>
              <a:spcAft>
                <a:spcPts val="0"/>
              </a:spcAft>
              <a:buSzPts val="1300"/>
              <a:buAutoNum type="romanLcPeriod"/>
              <a:defRPr/>
            </a:lvl6pPr>
            <a:lvl7pPr lvl="6" rtl="0">
              <a:lnSpc>
                <a:spcPct val="100000"/>
              </a:lnSpc>
              <a:spcBef>
                <a:spcPts val="0"/>
              </a:spcBef>
              <a:spcAft>
                <a:spcPts val="0"/>
              </a:spcAft>
              <a:buSzPts val="1300"/>
              <a:buAutoNum type="arabicPeriod"/>
              <a:defRPr/>
            </a:lvl7pPr>
            <a:lvl8pPr lvl="7" rtl="0">
              <a:lnSpc>
                <a:spcPct val="100000"/>
              </a:lnSpc>
              <a:spcBef>
                <a:spcPts val="0"/>
              </a:spcBef>
              <a:spcAft>
                <a:spcPts val="0"/>
              </a:spcAft>
              <a:buSzPts val="1300"/>
              <a:buAutoNum type="alphaLcPeriod"/>
              <a:defRPr/>
            </a:lvl8pPr>
            <a:lvl9pPr lvl="8" rtl="0">
              <a:lnSpc>
                <a:spcPct val="100000"/>
              </a:lnSpc>
              <a:spcBef>
                <a:spcPts val="0"/>
              </a:spcBef>
              <a:spcAft>
                <a:spcPts val="0"/>
              </a:spcAft>
              <a:buSzPts val="1300"/>
              <a:buAutoNum type="romanLcPeriod"/>
              <a:defRPr/>
            </a:lvl9pPr>
          </a:lstStyle>
          <a:p>
            <a:endParaRPr/>
          </a:p>
        </p:txBody>
      </p:sp>
      <p:sp>
        <p:nvSpPr>
          <p:cNvPr id="48" name="Google Shape;48;p7"/>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2321475" y="2020138"/>
            <a:ext cx="4041000" cy="179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p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7" name="Google Shape;67;p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lvl1pPr lvl="0" algn="r">
              <a:spcBef>
                <a:spcPts val="0"/>
              </a:spcBef>
              <a:spcAft>
                <a:spcPts val="0"/>
              </a:spcAft>
              <a:buSzPts val="28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3" r:id="rId15"/>
    <p:sldLayoutId id="2147483664" r:id="rId16"/>
    <p:sldLayoutId id="2147483667" r:id="rId17"/>
    <p:sldLayoutId id="2147483668" r:id="rId18"/>
    <p:sldLayoutId id="2147483670" r:id="rId19"/>
    <p:sldLayoutId id="2147483671" r:id="rId20"/>
    <p:sldLayoutId id="2147483672" r:id="rId21"/>
    <p:sldLayoutId id="2147483674" r:id="rId22"/>
    <p:sldLayoutId id="2147483675" r:id="rId23"/>
    <p:sldLayoutId id="2147483676"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slide" Target="slide31.xml"/><Relationship Id="rId3" Type="http://schemas.openxmlformats.org/officeDocument/2006/relationships/hyperlink" Target="http://bit.ly/2Tynxth" TargetMode="External"/><Relationship Id="rId7" Type="http://schemas.openxmlformats.org/officeDocument/2006/relationships/slide" Target="slide35.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slide" Target="slide5.xml"/><Relationship Id="rId11" Type="http://schemas.openxmlformats.org/officeDocument/2006/relationships/slide" Target="slide34.xml"/><Relationship Id="rId5" Type="http://schemas.openxmlformats.org/officeDocument/2006/relationships/hyperlink" Target="http://bit.ly/33VAFh3" TargetMode="External"/><Relationship Id="rId10" Type="http://schemas.openxmlformats.org/officeDocument/2006/relationships/slide" Target="slide33.xml"/><Relationship Id="rId4" Type="http://schemas.openxmlformats.org/officeDocument/2006/relationships/hyperlink" Target="http://bit.ly/30B07Gq" TargetMode="External"/><Relationship Id="rId9" Type="http://schemas.openxmlformats.org/officeDocument/2006/relationships/slide" Target="slide3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hyperlink" Target="https://docs.google.com/spreadsheets/d/1jMtizche21IYUIHHb1u4ZqHsGHOku3Cx5EwkfPUcpOg/copy"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21.xml"/><Relationship Id="rId5" Type="http://schemas.openxmlformats.org/officeDocument/2006/relationships/image" Target="../media/image16.png"/><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pic>
        <p:nvPicPr>
          <p:cNvPr id="3" name="圖片 2">
            <a:extLst>
              <a:ext uri="{FF2B5EF4-FFF2-40B4-BE49-F238E27FC236}">
                <a16:creationId xmlns:a16="http://schemas.microsoft.com/office/drawing/2014/main" id="{08F10820-DBE8-4E40-8126-E33B6201698D}"/>
              </a:ext>
            </a:extLst>
          </p:cNvPr>
          <p:cNvPicPr>
            <a:picLocks noChangeAspect="1"/>
          </p:cNvPicPr>
          <p:nvPr/>
        </p:nvPicPr>
        <p:blipFill>
          <a:blip r:embed="rId3"/>
          <a:stretch>
            <a:fillRect/>
          </a:stretch>
        </p:blipFill>
        <p:spPr>
          <a:xfrm>
            <a:off x="4695240" y="1320320"/>
            <a:ext cx="3869566" cy="3525434"/>
          </a:xfrm>
          <a:prstGeom prst="rect">
            <a:avLst/>
          </a:prstGeom>
        </p:spPr>
      </p:pic>
      <p:sp>
        <p:nvSpPr>
          <p:cNvPr id="395" name="Google Shape;395;p33"/>
          <p:cNvSpPr txBox="1">
            <a:spLocks noGrp="1"/>
          </p:cNvSpPr>
          <p:nvPr>
            <p:ph type="ctrTitle"/>
          </p:nvPr>
        </p:nvSpPr>
        <p:spPr>
          <a:xfrm>
            <a:off x="804094" y="1726500"/>
            <a:ext cx="3407837" cy="94865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Health Plus</a:t>
            </a:r>
            <a:endParaRPr dirty="0"/>
          </a:p>
        </p:txBody>
      </p:sp>
      <p:sp>
        <p:nvSpPr>
          <p:cNvPr id="396" name="Google Shape;396;p33"/>
          <p:cNvSpPr txBox="1">
            <a:spLocks noGrp="1"/>
          </p:cNvSpPr>
          <p:nvPr>
            <p:ph type="subTitle" idx="1"/>
          </p:nvPr>
        </p:nvSpPr>
        <p:spPr>
          <a:xfrm>
            <a:off x="804094" y="3235740"/>
            <a:ext cx="2924529" cy="10358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Members:</a:t>
            </a:r>
          </a:p>
          <a:p>
            <a:pPr marL="0" lvl="0" indent="0" algn="l" rtl="0">
              <a:spcBef>
                <a:spcPts val="0"/>
              </a:spcBef>
              <a:spcAft>
                <a:spcPts val="0"/>
              </a:spcAft>
              <a:buNone/>
            </a:pPr>
            <a:endParaRPr lang="en" dirty="0"/>
          </a:p>
          <a:p>
            <a:pPr marL="0" lvl="0" indent="0">
              <a:lnSpc>
                <a:spcPct val="150000"/>
              </a:lnSpc>
            </a:pPr>
            <a:r>
              <a:rPr lang="en" altLang="zh-TW" b="1" dirty="0"/>
              <a:t>Ching-Fong Chen 001563042</a:t>
            </a:r>
          </a:p>
          <a:p>
            <a:pPr marL="0" lvl="0" indent="0">
              <a:lnSpc>
                <a:spcPct val="150000"/>
              </a:lnSpc>
            </a:pPr>
            <a:r>
              <a:rPr lang="en" altLang="zh-TW" b="1" dirty="0" err="1"/>
              <a:t>Sampada</a:t>
            </a:r>
            <a:r>
              <a:rPr lang="en" altLang="zh-TW" b="1" dirty="0"/>
              <a:t> Dhole 001526241</a:t>
            </a:r>
          </a:p>
          <a:p>
            <a:pPr marL="0" lvl="0" indent="0">
              <a:lnSpc>
                <a:spcPct val="150000"/>
              </a:lnSpc>
            </a:pPr>
            <a:r>
              <a:rPr lang="en" altLang="zh-TW" b="1" dirty="0" err="1"/>
              <a:t>Rutuja</a:t>
            </a:r>
            <a:r>
              <a:rPr lang="en" altLang="zh-TW" b="1" dirty="0"/>
              <a:t> </a:t>
            </a:r>
            <a:r>
              <a:rPr lang="en" altLang="zh-TW" b="1" dirty="0" err="1"/>
              <a:t>Ghogare</a:t>
            </a:r>
            <a:r>
              <a:rPr lang="en" altLang="zh-TW" b="1" dirty="0"/>
              <a:t> 002924946</a:t>
            </a:r>
          </a:p>
          <a:p>
            <a:pPr marL="0" lvl="0" indent="0" algn="l" rtl="0">
              <a:spcBef>
                <a:spcPts val="0"/>
              </a:spcBef>
              <a:spcAft>
                <a:spcPts val="0"/>
              </a:spcAft>
              <a:buNone/>
            </a:pPr>
            <a:endParaRPr dirty="0"/>
          </a:p>
        </p:txBody>
      </p:sp>
      <p:sp>
        <p:nvSpPr>
          <p:cNvPr id="397" name="Google Shape;397;p33"/>
          <p:cNvSpPr/>
          <p:nvPr/>
        </p:nvSpPr>
        <p:spPr>
          <a:xfrm>
            <a:off x="4492212" y="4802606"/>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8757973" y="2011776"/>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4513346" y="799421"/>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01;p33">
            <a:extLst>
              <a:ext uri="{FF2B5EF4-FFF2-40B4-BE49-F238E27FC236}">
                <a16:creationId xmlns:a16="http://schemas.microsoft.com/office/drawing/2014/main" id="{5E7F6221-61CA-5A46-8E92-9B6CF3011AB2}"/>
              </a:ext>
            </a:extLst>
          </p:cNvPr>
          <p:cNvSpPr/>
          <p:nvPr/>
        </p:nvSpPr>
        <p:spPr>
          <a:xfrm>
            <a:off x="8625278" y="4376733"/>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System Admin Work Area</a:t>
            </a:r>
            <a:endParaRPr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圖片 2">
            <a:extLst>
              <a:ext uri="{FF2B5EF4-FFF2-40B4-BE49-F238E27FC236}">
                <a16:creationId xmlns:a16="http://schemas.microsoft.com/office/drawing/2014/main" id="{56D10A2F-0595-F04A-AAEC-0873367B3C95}"/>
              </a:ext>
            </a:extLst>
          </p:cNvPr>
          <p:cNvPicPr>
            <a:picLocks noChangeAspect="1"/>
          </p:cNvPicPr>
          <p:nvPr/>
        </p:nvPicPr>
        <p:blipFill>
          <a:blip r:embed="rId3"/>
          <a:stretch>
            <a:fillRect/>
          </a:stretch>
        </p:blipFill>
        <p:spPr>
          <a:xfrm>
            <a:off x="1534332" y="1059872"/>
            <a:ext cx="6075336" cy="4083628"/>
          </a:xfrm>
          <a:prstGeom prst="rect">
            <a:avLst/>
          </a:prstGeom>
        </p:spPr>
      </p:pic>
      <p:sp>
        <p:nvSpPr>
          <p:cNvPr id="12" name="Google Shape;1749;p61">
            <a:extLst>
              <a:ext uri="{FF2B5EF4-FFF2-40B4-BE49-F238E27FC236}">
                <a16:creationId xmlns:a16="http://schemas.microsoft.com/office/drawing/2014/main" id="{9BC92251-0AE3-8240-B275-2E6704A28009}"/>
              </a:ext>
            </a:extLst>
          </p:cNvPr>
          <p:cNvSpPr txBox="1">
            <a:spLocks/>
          </p:cNvSpPr>
          <p:nvPr/>
        </p:nvSpPr>
        <p:spPr>
          <a:xfrm flipH="1">
            <a:off x="7451142" y="2571750"/>
            <a:ext cx="1692853" cy="1202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Organized hierarchical structure for users</a:t>
            </a:r>
          </a:p>
          <a:p>
            <a:pPr algn="l"/>
            <a:endParaRPr lang="en" sz="1400" dirty="0"/>
          </a:p>
          <a:p>
            <a:pPr algn="l"/>
            <a:r>
              <a:rPr lang="en" sz="1400" dirty="0"/>
              <a:t>*Symmetry layout</a:t>
            </a:r>
          </a:p>
        </p:txBody>
      </p:sp>
      <p:cxnSp>
        <p:nvCxnSpPr>
          <p:cNvPr id="13" name="直線箭頭接點 12">
            <a:extLst>
              <a:ext uri="{FF2B5EF4-FFF2-40B4-BE49-F238E27FC236}">
                <a16:creationId xmlns:a16="http://schemas.microsoft.com/office/drawing/2014/main" id="{86B57014-AFCA-1342-BA43-C9AC907424EC}"/>
              </a:ext>
            </a:extLst>
          </p:cNvPr>
          <p:cNvCxnSpPr>
            <a:cxnSpLocks/>
            <a:endCxn id="12" idx="3"/>
          </p:cNvCxnSpPr>
          <p:nvPr/>
        </p:nvCxnSpPr>
        <p:spPr>
          <a:xfrm>
            <a:off x="4215740" y="1672737"/>
            <a:ext cx="3235402" cy="1500223"/>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243043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Contact Info</a:t>
            </a:r>
            <a:endParaRPr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圖片 3" descr="一張含有 文字 的圖片&#10;&#10;自動產生的描述">
            <a:extLst>
              <a:ext uri="{FF2B5EF4-FFF2-40B4-BE49-F238E27FC236}">
                <a16:creationId xmlns:a16="http://schemas.microsoft.com/office/drawing/2014/main" id="{CBF6252D-FFAE-044B-8CEB-BF9391A2CBF1}"/>
              </a:ext>
            </a:extLst>
          </p:cNvPr>
          <p:cNvPicPr>
            <a:picLocks noChangeAspect="1"/>
          </p:cNvPicPr>
          <p:nvPr/>
        </p:nvPicPr>
        <p:blipFill>
          <a:blip r:embed="rId3"/>
          <a:stretch>
            <a:fillRect/>
          </a:stretch>
        </p:blipFill>
        <p:spPr>
          <a:xfrm>
            <a:off x="1425040" y="1085575"/>
            <a:ext cx="6031044" cy="4057925"/>
          </a:xfrm>
          <a:prstGeom prst="rect">
            <a:avLst/>
          </a:prstGeom>
        </p:spPr>
      </p:pic>
      <p:sp>
        <p:nvSpPr>
          <p:cNvPr id="12" name="Google Shape;1749;p61">
            <a:extLst>
              <a:ext uri="{FF2B5EF4-FFF2-40B4-BE49-F238E27FC236}">
                <a16:creationId xmlns:a16="http://schemas.microsoft.com/office/drawing/2014/main" id="{3ECBA384-B54D-E54F-B150-702251941D34}"/>
              </a:ext>
            </a:extLst>
          </p:cNvPr>
          <p:cNvSpPr txBox="1">
            <a:spLocks/>
          </p:cNvSpPr>
          <p:nvPr/>
        </p:nvSpPr>
        <p:spPr>
          <a:xfrm flipH="1">
            <a:off x="7451142" y="2571750"/>
            <a:ext cx="1692853" cy="1202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Clear contact information for every kind of user, even elders can read easily</a:t>
            </a:r>
          </a:p>
        </p:txBody>
      </p:sp>
      <p:cxnSp>
        <p:nvCxnSpPr>
          <p:cNvPr id="13" name="直線箭頭接點 12">
            <a:extLst>
              <a:ext uri="{FF2B5EF4-FFF2-40B4-BE49-F238E27FC236}">
                <a16:creationId xmlns:a16="http://schemas.microsoft.com/office/drawing/2014/main" id="{4F6AA1CB-9AC4-B54E-B103-BA95DC333B3C}"/>
              </a:ext>
            </a:extLst>
          </p:cNvPr>
          <p:cNvCxnSpPr>
            <a:cxnSpLocks/>
          </p:cNvCxnSpPr>
          <p:nvPr/>
        </p:nvCxnSpPr>
        <p:spPr>
          <a:xfrm>
            <a:off x="4750130" y="3004457"/>
            <a:ext cx="2701012" cy="168503"/>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921062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Sign Up </a:t>
            </a:r>
            <a:r>
              <a:rPr lang="en" sz="1800" dirty="0"/>
              <a:t>(Funding page)</a:t>
            </a:r>
            <a:endParaRPr sz="1800"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圖片 2" descr="一張含有 文字 的圖片&#10;&#10;自動產生的描述">
            <a:extLst>
              <a:ext uri="{FF2B5EF4-FFF2-40B4-BE49-F238E27FC236}">
                <a16:creationId xmlns:a16="http://schemas.microsoft.com/office/drawing/2014/main" id="{5DE0A462-7291-9E49-9212-744E0F8BC5F6}"/>
              </a:ext>
            </a:extLst>
          </p:cNvPr>
          <p:cNvPicPr>
            <a:picLocks noChangeAspect="1"/>
          </p:cNvPicPr>
          <p:nvPr/>
        </p:nvPicPr>
        <p:blipFill rotWithShape="1">
          <a:blip r:embed="rId3"/>
          <a:srcRect b="9100"/>
          <a:stretch/>
        </p:blipFill>
        <p:spPr>
          <a:xfrm>
            <a:off x="1413162" y="1080948"/>
            <a:ext cx="6297339" cy="4062551"/>
          </a:xfrm>
          <a:prstGeom prst="rect">
            <a:avLst/>
          </a:prstGeom>
        </p:spPr>
      </p:pic>
      <p:sp>
        <p:nvSpPr>
          <p:cNvPr id="12" name="Google Shape;1749;p61">
            <a:extLst>
              <a:ext uri="{FF2B5EF4-FFF2-40B4-BE49-F238E27FC236}">
                <a16:creationId xmlns:a16="http://schemas.microsoft.com/office/drawing/2014/main" id="{2F61A68E-C9D4-5B45-97F0-DC8F8B615257}"/>
              </a:ext>
            </a:extLst>
          </p:cNvPr>
          <p:cNvSpPr txBox="1">
            <a:spLocks/>
          </p:cNvSpPr>
          <p:nvPr/>
        </p:nvSpPr>
        <p:spPr>
          <a:xfrm flipH="1">
            <a:off x="7065812" y="2418562"/>
            <a:ext cx="2078183" cy="16439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Intuitive user experience </a:t>
            </a:r>
          </a:p>
          <a:p>
            <a:pPr algn="l"/>
            <a:r>
              <a:rPr lang="en" sz="1400" dirty="0"/>
              <a:t>(data validations, and messages) for new members’ registration</a:t>
            </a:r>
          </a:p>
        </p:txBody>
      </p:sp>
      <p:cxnSp>
        <p:nvCxnSpPr>
          <p:cNvPr id="13" name="直線箭頭接點 12">
            <a:extLst>
              <a:ext uri="{FF2B5EF4-FFF2-40B4-BE49-F238E27FC236}">
                <a16:creationId xmlns:a16="http://schemas.microsoft.com/office/drawing/2014/main" id="{9842A961-C010-B645-BFFB-6C16C34D1798}"/>
              </a:ext>
            </a:extLst>
          </p:cNvPr>
          <p:cNvCxnSpPr>
            <a:cxnSpLocks/>
            <a:endCxn id="12" idx="3"/>
          </p:cNvCxnSpPr>
          <p:nvPr/>
        </p:nvCxnSpPr>
        <p:spPr>
          <a:xfrm flipV="1">
            <a:off x="4959350" y="3240557"/>
            <a:ext cx="2106462" cy="194793"/>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25167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Job Application</a:t>
            </a:r>
            <a:endParaRPr sz="1800"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 name="Google Shape;1749;p61">
            <a:extLst>
              <a:ext uri="{FF2B5EF4-FFF2-40B4-BE49-F238E27FC236}">
                <a16:creationId xmlns:a16="http://schemas.microsoft.com/office/drawing/2014/main" id="{2F61A68E-C9D4-5B45-97F0-DC8F8B615257}"/>
              </a:ext>
            </a:extLst>
          </p:cNvPr>
          <p:cNvSpPr txBox="1">
            <a:spLocks/>
          </p:cNvSpPr>
          <p:nvPr/>
        </p:nvSpPr>
        <p:spPr>
          <a:xfrm flipH="1">
            <a:off x="7061200" y="2418058"/>
            <a:ext cx="2163490" cy="16439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Use </a:t>
            </a:r>
            <a:r>
              <a:rPr lang="en" altLang="zh-TW" sz="1400" dirty="0"/>
              <a:t>messages to interact with applicants, </a:t>
            </a:r>
            <a:r>
              <a:rPr lang="en" sz="1400" dirty="0"/>
              <a:t>throwing Java Swing Alert Dialog: </a:t>
            </a:r>
          </a:p>
          <a:p>
            <a:pPr algn="l"/>
            <a:endParaRPr lang="en" sz="1400" dirty="0"/>
          </a:p>
          <a:p>
            <a:pPr algn="l"/>
            <a:r>
              <a:rPr lang="en" sz="1400" dirty="0"/>
              <a:t>double confirmations at important steps</a:t>
            </a:r>
          </a:p>
        </p:txBody>
      </p:sp>
      <p:pic>
        <p:nvPicPr>
          <p:cNvPr id="4" name="圖片 3">
            <a:extLst>
              <a:ext uri="{FF2B5EF4-FFF2-40B4-BE49-F238E27FC236}">
                <a16:creationId xmlns:a16="http://schemas.microsoft.com/office/drawing/2014/main" id="{EABB1290-EDFD-994E-A35F-562B45B80B28}"/>
              </a:ext>
            </a:extLst>
          </p:cNvPr>
          <p:cNvPicPr>
            <a:picLocks noChangeAspect="1"/>
          </p:cNvPicPr>
          <p:nvPr/>
        </p:nvPicPr>
        <p:blipFill rotWithShape="1">
          <a:blip r:embed="rId3"/>
          <a:srcRect l="16406" r="18413"/>
          <a:stretch/>
        </p:blipFill>
        <p:spPr>
          <a:xfrm>
            <a:off x="1377538" y="1081452"/>
            <a:ext cx="5671630" cy="4062047"/>
          </a:xfrm>
          <a:prstGeom prst="rect">
            <a:avLst/>
          </a:prstGeom>
        </p:spPr>
      </p:pic>
      <p:cxnSp>
        <p:nvCxnSpPr>
          <p:cNvPr id="13" name="直線箭頭接點 12">
            <a:extLst>
              <a:ext uri="{FF2B5EF4-FFF2-40B4-BE49-F238E27FC236}">
                <a16:creationId xmlns:a16="http://schemas.microsoft.com/office/drawing/2014/main" id="{9842A961-C010-B645-BFFB-6C16C34D1798}"/>
              </a:ext>
            </a:extLst>
          </p:cNvPr>
          <p:cNvCxnSpPr>
            <a:cxnSpLocks/>
          </p:cNvCxnSpPr>
          <p:nvPr/>
        </p:nvCxnSpPr>
        <p:spPr>
          <a:xfrm flipV="1">
            <a:off x="5391397" y="3295650"/>
            <a:ext cx="1657771" cy="872589"/>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692041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grpSp>
        <p:nvGrpSpPr>
          <p:cNvPr id="632" name="Google Shape;632;p38"/>
          <p:cNvGrpSpPr/>
          <p:nvPr/>
        </p:nvGrpSpPr>
        <p:grpSpPr>
          <a:xfrm>
            <a:off x="1820484" y="313884"/>
            <a:ext cx="5503026" cy="4515734"/>
            <a:chOff x="1820484" y="313884"/>
            <a:chExt cx="5503026" cy="4515734"/>
          </a:xfrm>
        </p:grpSpPr>
        <p:grpSp>
          <p:nvGrpSpPr>
            <p:cNvPr id="633" name="Google Shape;633;p38"/>
            <p:cNvGrpSpPr/>
            <p:nvPr/>
          </p:nvGrpSpPr>
          <p:grpSpPr>
            <a:xfrm flipH="1">
              <a:off x="2280524" y="313884"/>
              <a:ext cx="5042987" cy="3878528"/>
              <a:chOff x="2362200" y="890550"/>
              <a:chExt cx="4371900" cy="3362400"/>
            </a:xfrm>
          </p:grpSpPr>
          <p:sp>
            <p:nvSpPr>
              <p:cNvPr id="634" name="Google Shape;634;p38"/>
              <p:cNvSpPr/>
              <p:nvPr/>
            </p:nvSpPr>
            <p:spPr>
              <a:xfrm>
                <a:off x="2362200" y="890550"/>
                <a:ext cx="43719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8"/>
            <p:cNvGrpSpPr/>
            <p:nvPr/>
          </p:nvGrpSpPr>
          <p:grpSpPr>
            <a:xfrm flipH="1">
              <a:off x="2062182" y="632487"/>
              <a:ext cx="5042987" cy="3878528"/>
              <a:chOff x="2362200" y="890550"/>
              <a:chExt cx="4371900" cy="3362400"/>
            </a:xfrm>
          </p:grpSpPr>
          <p:sp>
            <p:nvSpPr>
              <p:cNvPr id="640" name="Google Shape;640;p38"/>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38"/>
            <p:cNvGrpSpPr/>
            <p:nvPr/>
          </p:nvGrpSpPr>
          <p:grpSpPr>
            <a:xfrm flipH="1">
              <a:off x="1820484" y="951090"/>
              <a:ext cx="5042987" cy="3878528"/>
              <a:chOff x="2362200" y="890550"/>
              <a:chExt cx="4371900" cy="3362400"/>
            </a:xfrm>
          </p:grpSpPr>
          <p:sp>
            <p:nvSpPr>
              <p:cNvPr id="646" name="Google Shape;646;p38"/>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1" name="Google Shape;651;p38"/>
          <p:cNvSpPr txBox="1">
            <a:spLocks noGrp="1"/>
          </p:cNvSpPr>
          <p:nvPr>
            <p:ph type="title"/>
          </p:nvPr>
        </p:nvSpPr>
        <p:spPr>
          <a:xfrm>
            <a:off x="2321475" y="2020138"/>
            <a:ext cx="4041000" cy="179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a:t>
            </a:r>
            <a:endParaRPr dirty="0"/>
          </a:p>
        </p:txBody>
      </p:sp>
    </p:spTree>
    <p:extLst>
      <p:ext uri="{BB962C8B-B14F-4D97-AF65-F5344CB8AC3E}">
        <p14:creationId xmlns:p14="http://schemas.microsoft.com/office/powerpoint/2010/main" val="33238591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405"/>
        <p:cNvGrpSpPr/>
        <p:nvPr/>
      </p:nvGrpSpPr>
      <p:grpSpPr>
        <a:xfrm>
          <a:off x="0" y="0"/>
          <a:ext cx="0" cy="0"/>
          <a:chOff x="0" y="0"/>
          <a:chExt cx="0" cy="0"/>
        </a:xfrm>
      </p:grpSpPr>
      <p:sp>
        <p:nvSpPr>
          <p:cNvPr id="406" name="Google Shape;406;p34"/>
          <p:cNvSpPr txBox="1">
            <a:spLocks noGrp="1"/>
          </p:cNvSpPr>
          <p:nvPr>
            <p:ph type="subTitle" idx="1"/>
          </p:nvPr>
        </p:nvSpPr>
        <p:spPr>
          <a:xfrm>
            <a:off x="714300" y="1206800"/>
            <a:ext cx="7715400" cy="33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what you’ll find in this </a:t>
            </a:r>
            <a:r>
              <a:rPr lang="en" b="1">
                <a:uFill>
                  <a:noFill/>
                </a:uFill>
                <a:hlinkClick r:id="rId3"/>
              </a:rPr>
              <a:t>Slidesgo</a:t>
            </a:r>
            <a:r>
              <a:rPr lang="en"/>
              <a:t> template: </a:t>
            </a:r>
            <a:endParaRPr/>
          </a:p>
          <a:p>
            <a:pPr marL="457200" lvl="0" indent="-304800" algn="l" rtl="0">
              <a:spcBef>
                <a:spcPts val="0"/>
              </a:spcBef>
              <a:spcAft>
                <a:spcPts val="0"/>
              </a:spcAft>
              <a:buClr>
                <a:schemeClr val="dk2"/>
              </a:buClr>
              <a:buSzPts val="1200"/>
              <a:buAutoNum type="arabicPeriod"/>
            </a:pPr>
            <a:r>
              <a:rPr lang="en"/>
              <a:t>A slide structure based on a medical presentation, which you can easily adapt to your needs. For more info on how to edit the template, please visit </a:t>
            </a:r>
            <a:r>
              <a:rPr lang="en" b="1">
                <a:uFill>
                  <a:noFill/>
                </a:uFill>
                <a:hlinkClick r:id="rId4"/>
              </a:rPr>
              <a:t>Slidesgo School</a:t>
            </a:r>
            <a:r>
              <a:rPr lang="en"/>
              <a:t> or read our </a:t>
            </a:r>
            <a:r>
              <a:rPr lang="en" b="1">
                <a:uFill>
                  <a:noFill/>
                </a:uFill>
                <a:hlinkClick r:id="rId5"/>
              </a:rPr>
              <a:t>FAQs</a:t>
            </a:r>
            <a:r>
              <a:rPr lang="en"/>
              <a:t>.</a:t>
            </a:r>
            <a:endParaRPr/>
          </a:p>
          <a:p>
            <a:pPr marL="457200" lvl="0" indent="-304800" algn="l" rtl="0">
              <a:spcBef>
                <a:spcPts val="0"/>
              </a:spcBef>
              <a:spcAft>
                <a:spcPts val="0"/>
              </a:spcAft>
              <a:buClr>
                <a:schemeClr val="dk2"/>
              </a:buClr>
              <a:buSzPts val="1200"/>
              <a:buAutoNum type="arabicPeriod"/>
            </a:pPr>
            <a:r>
              <a:rPr lang="en"/>
              <a:t>An assortment of graphic resources that are suitable for use in the presentation can be found in the </a:t>
            </a:r>
            <a:r>
              <a:rPr lang="en" b="1">
                <a:uFill>
                  <a:noFill/>
                </a:uFill>
                <a:hlinkClick r:id="rId6" action="ppaction://hlinksldjump"/>
              </a:rPr>
              <a:t>alternative resources slide</a:t>
            </a:r>
            <a:r>
              <a:rPr lang="en"/>
              <a:t>.</a:t>
            </a:r>
            <a:endParaRPr/>
          </a:p>
          <a:p>
            <a:pPr marL="457200" lvl="0" indent="-304800" algn="l" rtl="0">
              <a:spcBef>
                <a:spcPts val="0"/>
              </a:spcBef>
              <a:spcAft>
                <a:spcPts val="0"/>
              </a:spcAft>
              <a:buClr>
                <a:schemeClr val="dk2"/>
              </a:buClr>
              <a:buSzPts val="1200"/>
              <a:buAutoNum type="arabicPeriod"/>
            </a:pPr>
            <a:r>
              <a:rPr lang="en"/>
              <a:t>A </a:t>
            </a:r>
            <a:r>
              <a:rPr lang="en" b="1">
                <a:uFill>
                  <a:noFill/>
                </a:uFill>
                <a:hlinkClick r:id="rId7" action="ppaction://hlinksldjump"/>
              </a:rPr>
              <a:t>thanks slide</a:t>
            </a:r>
            <a:r>
              <a:rPr lang="en"/>
              <a:t>, which you must keep so that proper credits for our design are given.</a:t>
            </a:r>
            <a:endParaRPr/>
          </a:p>
          <a:p>
            <a:pPr marL="457200" lvl="0" indent="-304800" algn="l" rtl="0">
              <a:spcBef>
                <a:spcPts val="0"/>
              </a:spcBef>
              <a:spcAft>
                <a:spcPts val="0"/>
              </a:spcAft>
              <a:buClr>
                <a:schemeClr val="dk2"/>
              </a:buClr>
              <a:buSzPts val="1200"/>
              <a:buAutoNum type="arabicPeriod"/>
            </a:pPr>
            <a:r>
              <a:rPr lang="en"/>
              <a:t>A </a:t>
            </a:r>
            <a:r>
              <a:rPr lang="en" b="1">
                <a:uFill>
                  <a:noFill/>
                </a:uFill>
                <a:hlinkClick r:id="rId8" action="ppaction://hlinksldjump"/>
              </a:rPr>
              <a:t>resources slide</a:t>
            </a:r>
            <a:r>
              <a:rPr lang="en"/>
              <a:t>, where you’ll find links to all the elements used in the template.</a:t>
            </a:r>
            <a:endParaRPr/>
          </a:p>
          <a:p>
            <a:pPr marL="457200" lvl="0" indent="-304800" algn="l" rtl="0">
              <a:spcBef>
                <a:spcPts val="0"/>
              </a:spcBef>
              <a:spcAft>
                <a:spcPts val="0"/>
              </a:spcAft>
              <a:buClr>
                <a:schemeClr val="dk2"/>
              </a:buClr>
              <a:buSzPts val="1200"/>
              <a:buAutoNum type="arabicPeriod"/>
            </a:pPr>
            <a:r>
              <a:rPr lang="en" b="1">
                <a:uFill>
                  <a:noFill/>
                </a:uFill>
                <a:hlinkClick r:id="rId9" action="ppaction://hlinksldjump"/>
              </a:rPr>
              <a:t>Instructions for use</a:t>
            </a:r>
            <a:r>
              <a:rPr lang="en"/>
              <a:t>.</a:t>
            </a:r>
            <a:endParaRPr/>
          </a:p>
          <a:p>
            <a:pPr marL="457200" lvl="0" indent="-304800" algn="l" rtl="0">
              <a:spcBef>
                <a:spcPts val="0"/>
              </a:spcBef>
              <a:spcAft>
                <a:spcPts val="0"/>
              </a:spcAft>
              <a:buClr>
                <a:schemeClr val="dk2"/>
              </a:buClr>
              <a:buSzPts val="1200"/>
              <a:buFont typeface="Montserrat"/>
              <a:buAutoNum type="arabicPeriod"/>
            </a:pPr>
            <a:r>
              <a:rPr lang="en"/>
              <a:t>Final slides with:</a:t>
            </a:r>
            <a:endParaRPr/>
          </a:p>
          <a:p>
            <a:pPr marL="914400" lvl="0" indent="-304800" algn="l" rtl="0">
              <a:spcBef>
                <a:spcPts val="0"/>
              </a:spcBef>
              <a:spcAft>
                <a:spcPts val="0"/>
              </a:spcAft>
              <a:buClr>
                <a:schemeClr val="dk2"/>
              </a:buClr>
              <a:buSzPts val="1200"/>
              <a:buAutoNum type="arabicPeriod"/>
            </a:pPr>
            <a:r>
              <a:rPr lang="en"/>
              <a:t>The</a:t>
            </a:r>
            <a:r>
              <a:rPr lang="en">
                <a:uFill>
                  <a:noFill/>
                </a:uFill>
                <a:hlinkClick r:id="rId10" action="ppaction://hlinksldjump"/>
              </a:rPr>
              <a:t> </a:t>
            </a:r>
            <a:r>
              <a:rPr lang="en" b="1">
                <a:uFill>
                  <a:noFill/>
                </a:uFill>
                <a:hlinkClick r:id="rId10" action="ppaction://hlinksldjump"/>
              </a:rPr>
              <a:t>fonts and colors</a:t>
            </a:r>
            <a:r>
              <a:rPr lang="en"/>
              <a:t> used in the template.</a:t>
            </a:r>
            <a:endParaRPr/>
          </a:p>
          <a:p>
            <a:pPr marL="914400" lvl="0" indent="-304800" algn="l" rtl="0">
              <a:spcBef>
                <a:spcPts val="0"/>
              </a:spcBef>
              <a:spcAft>
                <a:spcPts val="0"/>
              </a:spcAft>
              <a:buClr>
                <a:schemeClr val="dk2"/>
              </a:buClr>
              <a:buSzPts val="1200"/>
              <a:buAutoNum type="arabicPeriod"/>
            </a:pPr>
            <a:r>
              <a:rPr lang="en"/>
              <a:t>A </a:t>
            </a:r>
            <a:r>
              <a:rPr lang="en" b="1"/>
              <a:t>selection of </a:t>
            </a:r>
            <a:r>
              <a:rPr lang="en" b="1">
                <a:uFill>
                  <a:noFill/>
                </a:uFill>
                <a:hlinkClick r:id="rId11" action="ppaction://hlinksldjump"/>
              </a:rPr>
              <a:t>illustrations</a:t>
            </a:r>
            <a:r>
              <a:rPr lang="en" b="1"/>
              <a:t>.</a:t>
            </a:r>
            <a:r>
              <a:rPr lang="en"/>
              <a:t> You can also customize and animate them as you wish with the online editor. Visit</a:t>
            </a:r>
            <a:r>
              <a:rPr lang="en" b="1"/>
              <a:t> </a:t>
            </a:r>
            <a:r>
              <a:rPr lang="en" b="1">
                <a:uFill>
                  <a:noFill/>
                </a:uFill>
                <a:hlinkClick r:id="rId12"/>
              </a:rPr>
              <a:t>Storyset</a:t>
            </a:r>
            <a:r>
              <a:rPr lang="en"/>
              <a:t> to find more. </a:t>
            </a:r>
            <a:endParaRPr/>
          </a:p>
          <a:p>
            <a:pPr marL="914400" lvl="0" indent="-304800" algn="l" rtl="0">
              <a:spcBef>
                <a:spcPts val="0"/>
              </a:spcBef>
              <a:spcAft>
                <a:spcPts val="0"/>
              </a:spcAft>
              <a:buClr>
                <a:schemeClr val="dk2"/>
              </a:buClr>
              <a:buSzPts val="1200"/>
              <a:buAutoNum type="arabicPeriod"/>
            </a:pPr>
            <a:r>
              <a:rPr lang="en"/>
              <a:t>More</a:t>
            </a:r>
            <a:r>
              <a:rPr lang="en">
                <a:uFill>
                  <a:noFill/>
                </a:uFill>
                <a:hlinkClick r:id="rId7" action="ppaction://hlinksldjump"/>
              </a:rPr>
              <a:t> </a:t>
            </a:r>
            <a:r>
              <a:rPr lang="en" b="1">
                <a:uFill>
                  <a:noFill/>
                </a:uFill>
                <a:hlinkClick r:id="rId7" action="ppaction://hlinksldjump"/>
              </a:rPr>
              <a:t>infographic resources</a:t>
            </a:r>
            <a:r>
              <a:rPr lang="en"/>
              <a:t>, whose size and color can be edited. </a:t>
            </a:r>
            <a:endParaRPr/>
          </a:p>
          <a:p>
            <a:pPr marL="914400" lvl="0" indent="-304800" algn="l" rtl="0">
              <a:spcBef>
                <a:spcPts val="0"/>
              </a:spcBef>
              <a:spcAft>
                <a:spcPts val="0"/>
              </a:spcAft>
              <a:buClr>
                <a:schemeClr val="dk2"/>
              </a:buClr>
              <a:buSzPts val="1200"/>
              <a:buAutoNum type="arabicPeriod"/>
            </a:pPr>
            <a:r>
              <a:rPr lang="en"/>
              <a:t>Sets of </a:t>
            </a:r>
            <a:r>
              <a:rPr lang="en" b="1">
                <a:uFill>
                  <a:noFill/>
                </a:uFill>
                <a:hlinkClick r:id="" action="ppaction://noaction"/>
              </a:rPr>
              <a:t>customizable icons</a:t>
            </a:r>
            <a:r>
              <a:rPr lang="en"/>
              <a:t> of the following themes: general, business, avatar, creative process, education, help &amp; support, medical, nature, performing arts, SEO &amp; marketing, and teamwork.</a:t>
            </a:r>
            <a:endParaRPr/>
          </a:p>
          <a:p>
            <a:pPr marL="0" lvl="0" indent="0" algn="l" rtl="0">
              <a:spcBef>
                <a:spcPts val="1600"/>
              </a:spcBef>
              <a:spcAft>
                <a:spcPts val="0"/>
              </a:spcAft>
              <a:buNone/>
            </a:pPr>
            <a:r>
              <a:rPr lang="en"/>
              <a:t>You can delete this slide when you’re done editing the presentation.</a:t>
            </a:r>
            <a:endParaRPr/>
          </a:p>
        </p:txBody>
      </p:sp>
      <p:sp>
        <p:nvSpPr>
          <p:cNvPr id="407" name="Google Shape;407;p34"/>
          <p:cNvSpPr txBox="1">
            <a:spLocks noGrp="1"/>
          </p:cNvSpPr>
          <p:nvPr>
            <p:ph type="title"/>
          </p:nvPr>
        </p:nvSpPr>
        <p:spPr>
          <a:xfrm>
            <a:off x="714300" y="54085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434"/>
        <p:cNvGrpSpPr/>
        <p:nvPr/>
      </p:nvGrpSpPr>
      <p:grpSpPr>
        <a:xfrm>
          <a:off x="0" y="0"/>
          <a:ext cx="0" cy="0"/>
          <a:chOff x="0" y="0"/>
          <a:chExt cx="0" cy="0"/>
        </a:xfrm>
      </p:grpSpPr>
      <p:sp>
        <p:nvSpPr>
          <p:cNvPr id="435" name="Google Shape;435;p36"/>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INTRODUCTION</a:t>
            </a:r>
            <a:endParaRPr/>
          </a:p>
        </p:txBody>
      </p:sp>
      <p:sp>
        <p:nvSpPr>
          <p:cNvPr id="436" name="Google Shape;436;p36"/>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give a brief description of the topic you want to talk about. For example, if you want to talk about Mercury, you can say that it’s the smallest planet in the entire Solar System</a:t>
            </a:r>
            <a:endParaRPr/>
          </a:p>
        </p:txBody>
      </p:sp>
      <p:grpSp>
        <p:nvGrpSpPr>
          <p:cNvPr id="437" name="Google Shape;437;p36"/>
          <p:cNvGrpSpPr/>
          <p:nvPr/>
        </p:nvGrpSpPr>
        <p:grpSpPr>
          <a:xfrm>
            <a:off x="1018213" y="1215850"/>
            <a:ext cx="3246799" cy="3041690"/>
            <a:chOff x="521725" y="1038225"/>
            <a:chExt cx="3436494" cy="3219401"/>
          </a:xfrm>
        </p:grpSpPr>
        <p:sp>
          <p:nvSpPr>
            <p:cNvPr id="438" name="Google Shape;438;p36"/>
            <p:cNvSpPr/>
            <p:nvPr/>
          </p:nvSpPr>
          <p:spPr>
            <a:xfrm>
              <a:off x="563515" y="1095454"/>
              <a:ext cx="3278187" cy="3162172"/>
            </a:xfrm>
            <a:custGeom>
              <a:avLst/>
              <a:gdLst/>
              <a:ahLst/>
              <a:cxnLst/>
              <a:rect l="l" t="t" r="r" b="b"/>
              <a:pathLst>
                <a:path w="67307" h="64925" extrusionOk="0">
                  <a:moveTo>
                    <a:pt x="34846" y="1"/>
                  </a:moveTo>
                  <a:cubicBezTo>
                    <a:pt x="25205" y="1"/>
                    <a:pt x="15833" y="4313"/>
                    <a:pt x="9547" y="12127"/>
                  </a:cubicBezTo>
                  <a:cubicBezTo>
                    <a:pt x="913" y="22861"/>
                    <a:pt x="0" y="37867"/>
                    <a:pt x="7266" y="49568"/>
                  </a:cubicBezTo>
                  <a:cubicBezTo>
                    <a:pt x="13264" y="59254"/>
                    <a:pt x="23790" y="64924"/>
                    <a:pt x="34858" y="64924"/>
                  </a:cubicBezTo>
                  <a:cubicBezTo>
                    <a:pt x="37162" y="64924"/>
                    <a:pt x="39489" y="64679"/>
                    <a:pt x="41804" y="64172"/>
                  </a:cubicBezTo>
                  <a:lnTo>
                    <a:pt x="42060" y="64099"/>
                  </a:lnTo>
                  <a:cubicBezTo>
                    <a:pt x="56828" y="60740"/>
                    <a:pt x="67306" y="47615"/>
                    <a:pt x="67306" y="32463"/>
                  </a:cubicBezTo>
                  <a:cubicBezTo>
                    <a:pt x="67306" y="18699"/>
                    <a:pt x="58617" y="6413"/>
                    <a:pt x="45619" y="1849"/>
                  </a:cubicBezTo>
                  <a:cubicBezTo>
                    <a:pt x="42089" y="603"/>
                    <a:pt x="38449" y="1"/>
                    <a:pt x="34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521725" y="1038225"/>
              <a:ext cx="872258" cy="1788642"/>
            </a:xfrm>
            <a:custGeom>
              <a:avLst/>
              <a:gdLst/>
              <a:ahLst/>
              <a:cxnLst/>
              <a:rect l="l" t="t" r="r" b="b"/>
              <a:pathLst>
                <a:path w="17909" h="36724" extrusionOk="0">
                  <a:moveTo>
                    <a:pt x="11026" y="1"/>
                  </a:moveTo>
                  <a:cubicBezTo>
                    <a:pt x="8744" y="1"/>
                    <a:pt x="6214" y="1084"/>
                    <a:pt x="4272" y="3116"/>
                  </a:cubicBezTo>
                  <a:cubicBezTo>
                    <a:pt x="2592" y="4850"/>
                    <a:pt x="0" y="8793"/>
                    <a:pt x="1351" y="15602"/>
                  </a:cubicBezTo>
                  <a:cubicBezTo>
                    <a:pt x="1880" y="18340"/>
                    <a:pt x="2994" y="21188"/>
                    <a:pt x="4655" y="24182"/>
                  </a:cubicBezTo>
                  <a:cubicBezTo>
                    <a:pt x="6608" y="27669"/>
                    <a:pt x="9310" y="31320"/>
                    <a:pt x="12779" y="35117"/>
                  </a:cubicBezTo>
                  <a:cubicBezTo>
                    <a:pt x="13144" y="35518"/>
                    <a:pt x="13527" y="35938"/>
                    <a:pt x="13929" y="36358"/>
                  </a:cubicBezTo>
                  <a:lnTo>
                    <a:pt x="14275" y="36723"/>
                  </a:lnTo>
                  <a:lnTo>
                    <a:pt x="14622" y="36395"/>
                  </a:lnTo>
                  <a:lnTo>
                    <a:pt x="14969" y="36048"/>
                  </a:lnTo>
                  <a:cubicBezTo>
                    <a:pt x="14841" y="35920"/>
                    <a:pt x="14714" y="35792"/>
                    <a:pt x="14604" y="35665"/>
                  </a:cubicBezTo>
                  <a:cubicBezTo>
                    <a:pt x="14202" y="35263"/>
                    <a:pt x="13819" y="34861"/>
                    <a:pt x="13454" y="34441"/>
                  </a:cubicBezTo>
                  <a:cubicBezTo>
                    <a:pt x="9639" y="30261"/>
                    <a:pt x="6919" y="26391"/>
                    <a:pt x="5075" y="22904"/>
                  </a:cubicBezTo>
                  <a:cubicBezTo>
                    <a:pt x="365" y="13977"/>
                    <a:pt x="1442" y="7424"/>
                    <a:pt x="4965" y="3773"/>
                  </a:cubicBezTo>
                  <a:cubicBezTo>
                    <a:pt x="6704" y="1955"/>
                    <a:pt x="9022" y="960"/>
                    <a:pt x="11064" y="960"/>
                  </a:cubicBezTo>
                  <a:cubicBezTo>
                    <a:pt x="12281" y="960"/>
                    <a:pt x="13400" y="1314"/>
                    <a:pt x="14239" y="2057"/>
                  </a:cubicBezTo>
                  <a:cubicBezTo>
                    <a:pt x="15736" y="3353"/>
                    <a:pt x="16740" y="5124"/>
                    <a:pt x="17050" y="7077"/>
                  </a:cubicBezTo>
                  <a:cubicBezTo>
                    <a:pt x="17342" y="6895"/>
                    <a:pt x="17616" y="6694"/>
                    <a:pt x="17908" y="6511"/>
                  </a:cubicBezTo>
                  <a:cubicBezTo>
                    <a:pt x="17488" y="4503"/>
                    <a:pt x="16411" y="2678"/>
                    <a:pt x="14860" y="1345"/>
                  </a:cubicBezTo>
                  <a:cubicBezTo>
                    <a:pt x="13825" y="437"/>
                    <a:pt x="12475" y="1"/>
                    <a:pt x="11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1124511" y="2702356"/>
              <a:ext cx="142316" cy="141439"/>
            </a:xfrm>
            <a:custGeom>
              <a:avLst/>
              <a:gdLst/>
              <a:ahLst/>
              <a:cxnLst/>
              <a:rect l="l" t="t" r="r" b="b"/>
              <a:pathLst>
                <a:path w="2922" h="2904" extrusionOk="0">
                  <a:moveTo>
                    <a:pt x="1388" y="1"/>
                  </a:moveTo>
                  <a:lnTo>
                    <a:pt x="1078" y="293"/>
                  </a:lnTo>
                  <a:lnTo>
                    <a:pt x="384" y="950"/>
                  </a:lnTo>
                  <a:lnTo>
                    <a:pt x="1" y="1315"/>
                  </a:lnTo>
                  <a:cubicBezTo>
                    <a:pt x="421" y="1753"/>
                    <a:pt x="841" y="2191"/>
                    <a:pt x="1279" y="2629"/>
                  </a:cubicBezTo>
                  <a:lnTo>
                    <a:pt x="1571" y="2903"/>
                  </a:lnTo>
                  <a:lnTo>
                    <a:pt x="2246" y="2228"/>
                  </a:lnTo>
                  <a:lnTo>
                    <a:pt x="2575" y="1881"/>
                  </a:lnTo>
                  <a:lnTo>
                    <a:pt x="2922" y="1552"/>
                  </a:lnTo>
                  <a:cubicBezTo>
                    <a:pt x="2812" y="1443"/>
                    <a:pt x="2721" y="1351"/>
                    <a:pt x="2611" y="1242"/>
                  </a:cubicBezTo>
                  <a:cubicBezTo>
                    <a:pt x="2192" y="822"/>
                    <a:pt x="1790" y="402"/>
                    <a:pt x="13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1127628" y="2741223"/>
              <a:ext cx="392611" cy="327833"/>
            </a:xfrm>
            <a:custGeom>
              <a:avLst/>
              <a:gdLst/>
              <a:ahLst/>
              <a:cxnLst/>
              <a:rect l="l" t="t" r="r" b="b"/>
              <a:pathLst>
                <a:path w="8061" h="6731" extrusionOk="0">
                  <a:moveTo>
                    <a:pt x="4231" y="1"/>
                  </a:moveTo>
                  <a:cubicBezTo>
                    <a:pt x="3739" y="1"/>
                    <a:pt x="3239" y="108"/>
                    <a:pt x="2767" y="334"/>
                  </a:cubicBezTo>
                  <a:cubicBezTo>
                    <a:pt x="2693" y="371"/>
                    <a:pt x="2620" y="426"/>
                    <a:pt x="2547" y="462"/>
                  </a:cubicBezTo>
                  <a:cubicBezTo>
                    <a:pt x="2401" y="535"/>
                    <a:pt x="2274" y="626"/>
                    <a:pt x="2146" y="718"/>
                  </a:cubicBezTo>
                  <a:cubicBezTo>
                    <a:pt x="1890" y="919"/>
                    <a:pt x="1671" y="1138"/>
                    <a:pt x="1489" y="1411"/>
                  </a:cubicBezTo>
                  <a:cubicBezTo>
                    <a:pt x="1379" y="1539"/>
                    <a:pt x="1288" y="1685"/>
                    <a:pt x="1215" y="1831"/>
                  </a:cubicBezTo>
                  <a:cubicBezTo>
                    <a:pt x="1" y="4199"/>
                    <a:pt x="1852" y="6730"/>
                    <a:pt x="4179" y="6730"/>
                  </a:cubicBezTo>
                  <a:cubicBezTo>
                    <a:pt x="4651" y="6730"/>
                    <a:pt x="5143" y="6626"/>
                    <a:pt x="5633" y="6395"/>
                  </a:cubicBezTo>
                  <a:lnTo>
                    <a:pt x="5633" y="6413"/>
                  </a:lnTo>
                  <a:cubicBezTo>
                    <a:pt x="7330" y="5628"/>
                    <a:pt x="8060" y="3602"/>
                    <a:pt x="7276" y="1923"/>
                  </a:cubicBezTo>
                  <a:cubicBezTo>
                    <a:pt x="6698" y="702"/>
                    <a:pt x="5489" y="1"/>
                    <a:pt x="4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1227719" y="2819786"/>
              <a:ext cx="208944" cy="170127"/>
            </a:xfrm>
            <a:custGeom>
              <a:avLst/>
              <a:gdLst/>
              <a:ahLst/>
              <a:cxnLst/>
              <a:rect l="l" t="t" r="r" b="b"/>
              <a:pathLst>
                <a:path w="4290" h="3493" extrusionOk="0">
                  <a:moveTo>
                    <a:pt x="2130" y="1"/>
                  </a:moveTo>
                  <a:cubicBezTo>
                    <a:pt x="921" y="1"/>
                    <a:pt x="0" y="1291"/>
                    <a:pt x="565" y="2500"/>
                  </a:cubicBezTo>
                  <a:cubicBezTo>
                    <a:pt x="856" y="3120"/>
                    <a:pt x="1480" y="3493"/>
                    <a:pt x="2135" y="3493"/>
                  </a:cubicBezTo>
                  <a:cubicBezTo>
                    <a:pt x="2386" y="3493"/>
                    <a:pt x="2641" y="3438"/>
                    <a:pt x="2884" y="3322"/>
                  </a:cubicBezTo>
                  <a:cubicBezTo>
                    <a:pt x="4290" y="2664"/>
                    <a:pt x="4198" y="638"/>
                    <a:pt x="2738" y="109"/>
                  </a:cubicBezTo>
                  <a:cubicBezTo>
                    <a:pt x="2531" y="35"/>
                    <a:pt x="2327" y="1"/>
                    <a:pt x="2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1292547" y="2872827"/>
              <a:ext cx="79194" cy="64047"/>
            </a:xfrm>
            <a:custGeom>
              <a:avLst/>
              <a:gdLst/>
              <a:ahLst/>
              <a:cxnLst/>
              <a:rect l="l" t="t" r="r" b="b"/>
              <a:pathLst>
                <a:path w="1626" h="1315" extrusionOk="0">
                  <a:moveTo>
                    <a:pt x="795" y="1"/>
                  </a:moveTo>
                  <a:cubicBezTo>
                    <a:pt x="347" y="1"/>
                    <a:pt x="1" y="482"/>
                    <a:pt x="220" y="937"/>
                  </a:cubicBezTo>
                  <a:cubicBezTo>
                    <a:pt x="338" y="1173"/>
                    <a:pt x="570" y="1315"/>
                    <a:pt x="813" y="1315"/>
                  </a:cubicBezTo>
                  <a:cubicBezTo>
                    <a:pt x="908" y="1315"/>
                    <a:pt x="1004" y="1293"/>
                    <a:pt x="1096" y="1247"/>
                  </a:cubicBezTo>
                  <a:cubicBezTo>
                    <a:pt x="1626" y="991"/>
                    <a:pt x="1589" y="243"/>
                    <a:pt x="1023" y="42"/>
                  </a:cubicBezTo>
                  <a:cubicBezTo>
                    <a:pt x="946" y="14"/>
                    <a:pt x="869" y="1"/>
                    <a:pt x="79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3473602" y="2855293"/>
              <a:ext cx="441072" cy="834901"/>
            </a:xfrm>
            <a:custGeom>
              <a:avLst/>
              <a:gdLst/>
              <a:ahLst/>
              <a:cxnLst/>
              <a:rect l="l" t="t" r="r" b="b"/>
              <a:pathLst>
                <a:path w="9056" h="17142" extrusionOk="0">
                  <a:moveTo>
                    <a:pt x="7741" y="0"/>
                  </a:moveTo>
                  <a:lnTo>
                    <a:pt x="7339" y="92"/>
                  </a:lnTo>
                  <a:lnTo>
                    <a:pt x="6792" y="220"/>
                  </a:lnTo>
                  <a:cubicBezTo>
                    <a:pt x="6828" y="384"/>
                    <a:pt x="6865" y="548"/>
                    <a:pt x="6901" y="712"/>
                  </a:cubicBezTo>
                  <a:cubicBezTo>
                    <a:pt x="6974" y="1059"/>
                    <a:pt x="7047" y="1424"/>
                    <a:pt x="7102" y="1771"/>
                  </a:cubicBezTo>
                  <a:cubicBezTo>
                    <a:pt x="7978" y="6901"/>
                    <a:pt x="7376" y="10753"/>
                    <a:pt x="5277" y="13217"/>
                  </a:cubicBezTo>
                  <a:cubicBezTo>
                    <a:pt x="4236" y="14458"/>
                    <a:pt x="2794" y="15371"/>
                    <a:pt x="987" y="15919"/>
                  </a:cubicBezTo>
                  <a:cubicBezTo>
                    <a:pt x="658" y="16339"/>
                    <a:pt x="329" y="16740"/>
                    <a:pt x="1" y="17142"/>
                  </a:cubicBezTo>
                  <a:cubicBezTo>
                    <a:pt x="2593" y="16613"/>
                    <a:pt x="4601" y="15499"/>
                    <a:pt x="6007" y="13838"/>
                  </a:cubicBezTo>
                  <a:cubicBezTo>
                    <a:pt x="8453" y="10954"/>
                    <a:pt x="9055" y="6463"/>
                    <a:pt x="7832" y="457"/>
                  </a:cubicBezTo>
                  <a:cubicBezTo>
                    <a:pt x="7796" y="311"/>
                    <a:pt x="7759" y="165"/>
                    <a:pt x="7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3442820" y="2276473"/>
              <a:ext cx="504730" cy="380630"/>
            </a:xfrm>
            <a:custGeom>
              <a:avLst/>
              <a:gdLst/>
              <a:ahLst/>
              <a:cxnLst/>
              <a:rect l="l" t="t" r="r" b="b"/>
              <a:pathLst>
                <a:path w="10363" h="7815" extrusionOk="0">
                  <a:moveTo>
                    <a:pt x="10052" y="0"/>
                  </a:moveTo>
                  <a:cubicBezTo>
                    <a:pt x="9888" y="0"/>
                    <a:pt x="9760" y="128"/>
                    <a:pt x="9760" y="292"/>
                  </a:cubicBezTo>
                  <a:lnTo>
                    <a:pt x="9779" y="4035"/>
                  </a:lnTo>
                  <a:lnTo>
                    <a:pt x="9779" y="4163"/>
                  </a:lnTo>
                  <a:cubicBezTo>
                    <a:pt x="9724" y="5167"/>
                    <a:pt x="9085" y="6043"/>
                    <a:pt x="8136" y="6390"/>
                  </a:cubicBezTo>
                  <a:cubicBezTo>
                    <a:pt x="8081" y="6408"/>
                    <a:pt x="8008" y="6426"/>
                    <a:pt x="7953" y="6444"/>
                  </a:cubicBezTo>
                  <a:lnTo>
                    <a:pt x="5270" y="7156"/>
                  </a:lnTo>
                  <a:cubicBezTo>
                    <a:pt x="5055" y="7216"/>
                    <a:pt x="4838" y="7244"/>
                    <a:pt x="4622" y="7244"/>
                  </a:cubicBezTo>
                  <a:cubicBezTo>
                    <a:pt x="3775" y="7244"/>
                    <a:pt x="2964" y="6803"/>
                    <a:pt x="2513" y="6061"/>
                  </a:cubicBezTo>
                  <a:cubicBezTo>
                    <a:pt x="2495" y="6043"/>
                    <a:pt x="2477" y="6025"/>
                    <a:pt x="2477" y="6006"/>
                  </a:cubicBezTo>
                  <a:lnTo>
                    <a:pt x="596" y="2775"/>
                  </a:lnTo>
                  <a:cubicBezTo>
                    <a:pt x="535" y="2670"/>
                    <a:pt x="441" y="2626"/>
                    <a:pt x="350" y="2626"/>
                  </a:cubicBezTo>
                  <a:cubicBezTo>
                    <a:pt x="172" y="2626"/>
                    <a:pt x="1" y="2795"/>
                    <a:pt x="85" y="3012"/>
                  </a:cubicBezTo>
                  <a:cubicBezTo>
                    <a:pt x="85" y="3031"/>
                    <a:pt x="85" y="3049"/>
                    <a:pt x="103" y="3049"/>
                  </a:cubicBezTo>
                  <a:lnTo>
                    <a:pt x="1965" y="6280"/>
                  </a:lnTo>
                  <a:cubicBezTo>
                    <a:pt x="1984" y="6317"/>
                    <a:pt x="2002" y="6353"/>
                    <a:pt x="2039" y="6371"/>
                  </a:cubicBezTo>
                  <a:cubicBezTo>
                    <a:pt x="2294" y="6791"/>
                    <a:pt x="2641" y="7138"/>
                    <a:pt x="3061" y="7375"/>
                  </a:cubicBezTo>
                  <a:cubicBezTo>
                    <a:pt x="3152" y="7448"/>
                    <a:pt x="3262" y="7485"/>
                    <a:pt x="3371" y="7540"/>
                  </a:cubicBezTo>
                  <a:cubicBezTo>
                    <a:pt x="3462" y="7576"/>
                    <a:pt x="3554" y="7613"/>
                    <a:pt x="3645" y="7649"/>
                  </a:cubicBezTo>
                  <a:cubicBezTo>
                    <a:pt x="3966" y="7760"/>
                    <a:pt x="4293" y="7815"/>
                    <a:pt x="4619" y="7815"/>
                  </a:cubicBezTo>
                  <a:cubicBezTo>
                    <a:pt x="4886" y="7815"/>
                    <a:pt x="5153" y="7778"/>
                    <a:pt x="5416" y="7704"/>
                  </a:cubicBezTo>
                  <a:lnTo>
                    <a:pt x="8099" y="6974"/>
                  </a:lnTo>
                  <a:lnTo>
                    <a:pt x="8172" y="6956"/>
                  </a:lnTo>
                  <a:cubicBezTo>
                    <a:pt x="8720" y="6791"/>
                    <a:pt x="9213" y="6481"/>
                    <a:pt x="9596" y="6043"/>
                  </a:cubicBezTo>
                  <a:cubicBezTo>
                    <a:pt x="9669" y="5970"/>
                    <a:pt x="9724" y="5897"/>
                    <a:pt x="9797" y="5824"/>
                  </a:cubicBezTo>
                  <a:cubicBezTo>
                    <a:pt x="9852" y="5733"/>
                    <a:pt x="9925" y="5623"/>
                    <a:pt x="9979" y="5532"/>
                  </a:cubicBezTo>
                  <a:cubicBezTo>
                    <a:pt x="10199" y="5112"/>
                    <a:pt x="10326" y="4655"/>
                    <a:pt x="10363" y="4181"/>
                  </a:cubicBezTo>
                  <a:lnTo>
                    <a:pt x="10363" y="4035"/>
                  </a:lnTo>
                  <a:lnTo>
                    <a:pt x="10326" y="292"/>
                  </a:lnTo>
                  <a:cubicBezTo>
                    <a:pt x="10326" y="274"/>
                    <a:pt x="10326" y="274"/>
                    <a:pt x="10326" y="256"/>
                  </a:cubicBezTo>
                  <a:cubicBezTo>
                    <a:pt x="10308" y="110"/>
                    <a:pt x="10199" y="0"/>
                    <a:pt x="10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3663897" y="1880738"/>
              <a:ext cx="284583" cy="837677"/>
            </a:xfrm>
            <a:custGeom>
              <a:avLst/>
              <a:gdLst/>
              <a:ahLst/>
              <a:cxnLst/>
              <a:rect l="l" t="t" r="r" b="b"/>
              <a:pathLst>
                <a:path w="5843" h="17199" extrusionOk="0">
                  <a:moveTo>
                    <a:pt x="2245" y="1"/>
                  </a:moveTo>
                  <a:cubicBezTo>
                    <a:pt x="1934" y="1"/>
                    <a:pt x="1616" y="42"/>
                    <a:pt x="1297" y="130"/>
                  </a:cubicBezTo>
                  <a:lnTo>
                    <a:pt x="256" y="404"/>
                  </a:lnTo>
                  <a:cubicBezTo>
                    <a:pt x="92" y="440"/>
                    <a:pt x="0" y="604"/>
                    <a:pt x="55" y="769"/>
                  </a:cubicBezTo>
                  <a:cubicBezTo>
                    <a:pt x="86" y="893"/>
                    <a:pt x="210" y="977"/>
                    <a:pt x="336" y="977"/>
                  </a:cubicBezTo>
                  <a:cubicBezTo>
                    <a:pt x="358" y="977"/>
                    <a:pt x="380" y="975"/>
                    <a:pt x="402" y="969"/>
                  </a:cubicBezTo>
                  <a:lnTo>
                    <a:pt x="1443" y="677"/>
                  </a:lnTo>
                  <a:cubicBezTo>
                    <a:pt x="1707" y="606"/>
                    <a:pt x="1970" y="573"/>
                    <a:pt x="2228" y="573"/>
                  </a:cubicBezTo>
                  <a:cubicBezTo>
                    <a:pt x="3823" y="573"/>
                    <a:pt x="5203" y="1862"/>
                    <a:pt x="5203" y="3543"/>
                  </a:cubicBezTo>
                  <a:lnTo>
                    <a:pt x="5276" y="16888"/>
                  </a:lnTo>
                  <a:cubicBezTo>
                    <a:pt x="5276" y="17052"/>
                    <a:pt x="5404" y="17180"/>
                    <a:pt x="5568" y="17180"/>
                  </a:cubicBezTo>
                  <a:lnTo>
                    <a:pt x="5568" y="17198"/>
                  </a:lnTo>
                  <a:cubicBezTo>
                    <a:pt x="5714" y="17180"/>
                    <a:pt x="5842" y="17052"/>
                    <a:pt x="5842" y="16906"/>
                  </a:cubicBezTo>
                  <a:lnTo>
                    <a:pt x="5787" y="3543"/>
                  </a:lnTo>
                  <a:cubicBezTo>
                    <a:pt x="5772" y="1536"/>
                    <a:pt x="4140" y="1"/>
                    <a:pt x="2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3271764" y="1951946"/>
              <a:ext cx="410827" cy="838457"/>
            </a:xfrm>
            <a:custGeom>
              <a:avLst/>
              <a:gdLst/>
              <a:ahLst/>
              <a:cxnLst/>
              <a:rect l="l" t="t" r="r" b="b"/>
              <a:pathLst>
                <a:path w="8435" h="17215" extrusionOk="0">
                  <a:moveTo>
                    <a:pt x="4470" y="0"/>
                  </a:moveTo>
                  <a:cubicBezTo>
                    <a:pt x="4437" y="0"/>
                    <a:pt x="4401" y="6"/>
                    <a:pt x="4364" y="19"/>
                  </a:cubicBezTo>
                  <a:lnTo>
                    <a:pt x="3323" y="292"/>
                  </a:lnTo>
                  <a:cubicBezTo>
                    <a:pt x="1060" y="913"/>
                    <a:pt x="1" y="3487"/>
                    <a:pt x="1169" y="5513"/>
                  </a:cubicBezTo>
                  <a:lnTo>
                    <a:pt x="3597" y="9694"/>
                  </a:lnTo>
                  <a:lnTo>
                    <a:pt x="5551" y="13053"/>
                  </a:lnTo>
                  <a:lnTo>
                    <a:pt x="6226" y="14258"/>
                  </a:lnTo>
                  <a:lnTo>
                    <a:pt x="7869" y="17069"/>
                  </a:lnTo>
                  <a:cubicBezTo>
                    <a:pt x="7905" y="17160"/>
                    <a:pt x="8015" y="17215"/>
                    <a:pt x="8106" y="17215"/>
                  </a:cubicBezTo>
                  <a:cubicBezTo>
                    <a:pt x="8161" y="17215"/>
                    <a:pt x="8216" y="17197"/>
                    <a:pt x="8252" y="17178"/>
                  </a:cubicBezTo>
                  <a:cubicBezTo>
                    <a:pt x="8398" y="17087"/>
                    <a:pt x="8435" y="16923"/>
                    <a:pt x="8362" y="16777"/>
                  </a:cubicBezTo>
                  <a:lnTo>
                    <a:pt x="6883" y="14239"/>
                  </a:lnTo>
                  <a:lnTo>
                    <a:pt x="6737" y="13984"/>
                  </a:lnTo>
                  <a:lnTo>
                    <a:pt x="6025" y="12761"/>
                  </a:lnTo>
                  <a:lnTo>
                    <a:pt x="1680" y="5221"/>
                  </a:lnTo>
                  <a:cubicBezTo>
                    <a:pt x="695" y="3524"/>
                    <a:pt x="1571" y="1369"/>
                    <a:pt x="3469" y="858"/>
                  </a:cubicBezTo>
                  <a:lnTo>
                    <a:pt x="4510" y="566"/>
                  </a:lnTo>
                  <a:cubicBezTo>
                    <a:pt x="4872" y="484"/>
                    <a:pt x="4774" y="0"/>
                    <a:pt x="44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3566972" y="2545864"/>
              <a:ext cx="391247" cy="351309"/>
            </a:xfrm>
            <a:custGeom>
              <a:avLst/>
              <a:gdLst/>
              <a:ahLst/>
              <a:cxnLst/>
              <a:rect l="l" t="t" r="r" b="b"/>
              <a:pathLst>
                <a:path w="8033" h="7213" extrusionOk="0">
                  <a:moveTo>
                    <a:pt x="7047" y="1"/>
                  </a:moveTo>
                  <a:lnTo>
                    <a:pt x="7047" y="530"/>
                  </a:lnTo>
                  <a:lnTo>
                    <a:pt x="7065" y="4601"/>
                  </a:lnTo>
                  <a:cubicBezTo>
                    <a:pt x="7065" y="5130"/>
                    <a:pt x="6719" y="5587"/>
                    <a:pt x="6207" y="5733"/>
                  </a:cubicBezTo>
                  <a:lnTo>
                    <a:pt x="5477" y="5934"/>
                  </a:lnTo>
                  <a:lnTo>
                    <a:pt x="4455" y="6207"/>
                  </a:lnTo>
                  <a:cubicBezTo>
                    <a:pt x="4349" y="6238"/>
                    <a:pt x="4242" y="6252"/>
                    <a:pt x="4137" y="6252"/>
                  </a:cubicBezTo>
                  <a:cubicBezTo>
                    <a:pt x="3736" y="6252"/>
                    <a:pt x="3361" y="6040"/>
                    <a:pt x="3159" y="5678"/>
                  </a:cubicBezTo>
                  <a:lnTo>
                    <a:pt x="1096" y="2137"/>
                  </a:lnTo>
                  <a:lnTo>
                    <a:pt x="840" y="1680"/>
                  </a:lnTo>
                  <a:lnTo>
                    <a:pt x="676" y="1771"/>
                  </a:lnTo>
                  <a:lnTo>
                    <a:pt x="512" y="1863"/>
                  </a:lnTo>
                  <a:lnTo>
                    <a:pt x="165" y="2064"/>
                  </a:lnTo>
                  <a:lnTo>
                    <a:pt x="1" y="2155"/>
                  </a:lnTo>
                  <a:lnTo>
                    <a:pt x="2319" y="6153"/>
                  </a:lnTo>
                  <a:cubicBezTo>
                    <a:pt x="2700" y="6812"/>
                    <a:pt x="3411" y="7213"/>
                    <a:pt x="4149" y="7213"/>
                  </a:cubicBezTo>
                  <a:cubicBezTo>
                    <a:pt x="4330" y="7213"/>
                    <a:pt x="4512" y="7189"/>
                    <a:pt x="4692" y="7138"/>
                  </a:cubicBezTo>
                  <a:lnTo>
                    <a:pt x="4984" y="7065"/>
                  </a:lnTo>
                  <a:lnTo>
                    <a:pt x="5349" y="6956"/>
                  </a:lnTo>
                  <a:lnTo>
                    <a:pt x="5897" y="6810"/>
                  </a:lnTo>
                  <a:lnTo>
                    <a:pt x="6463" y="6664"/>
                  </a:lnTo>
                  <a:cubicBezTo>
                    <a:pt x="7394" y="6408"/>
                    <a:pt x="8033" y="5568"/>
                    <a:pt x="8033" y="4601"/>
                  </a:cubicBezTo>
                  <a:lnTo>
                    <a:pt x="80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2063465" y="1316189"/>
              <a:ext cx="620648" cy="413505"/>
            </a:xfrm>
            <a:custGeom>
              <a:avLst/>
              <a:gdLst/>
              <a:ahLst/>
              <a:cxnLst/>
              <a:rect l="l" t="t" r="r" b="b"/>
              <a:pathLst>
                <a:path w="12743" h="8490" extrusionOk="0">
                  <a:moveTo>
                    <a:pt x="7467" y="1"/>
                  </a:moveTo>
                  <a:cubicBezTo>
                    <a:pt x="3724" y="1"/>
                    <a:pt x="2830" y="2940"/>
                    <a:pt x="0" y="3214"/>
                  </a:cubicBezTo>
                  <a:lnTo>
                    <a:pt x="1935" y="8490"/>
                  </a:lnTo>
                  <a:lnTo>
                    <a:pt x="11373" y="8490"/>
                  </a:lnTo>
                  <a:lnTo>
                    <a:pt x="12742" y="3177"/>
                  </a:lnTo>
                  <a:cubicBezTo>
                    <a:pt x="10406" y="2392"/>
                    <a:pt x="10132" y="1"/>
                    <a:pt x="7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2427105" y="1446915"/>
              <a:ext cx="48949" cy="132526"/>
            </a:xfrm>
            <a:custGeom>
              <a:avLst/>
              <a:gdLst/>
              <a:ahLst/>
              <a:cxnLst/>
              <a:rect l="l" t="t" r="r" b="b"/>
              <a:pathLst>
                <a:path w="1005" h="2721" extrusionOk="0">
                  <a:moveTo>
                    <a:pt x="329" y="0"/>
                  </a:moveTo>
                  <a:lnTo>
                    <a:pt x="1" y="2611"/>
                  </a:lnTo>
                  <a:lnTo>
                    <a:pt x="859" y="2720"/>
                  </a:lnTo>
                  <a:lnTo>
                    <a:pt x="1005" y="73"/>
                  </a:lnTo>
                  <a:lnTo>
                    <a:pt x="329" y="0"/>
                  </a:ln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2389747" y="1484272"/>
              <a:ext cx="132526" cy="48949"/>
            </a:xfrm>
            <a:custGeom>
              <a:avLst/>
              <a:gdLst/>
              <a:ahLst/>
              <a:cxnLst/>
              <a:rect l="l" t="t" r="r" b="b"/>
              <a:pathLst>
                <a:path w="2721" h="1005" extrusionOk="0">
                  <a:moveTo>
                    <a:pt x="92" y="0"/>
                  </a:moveTo>
                  <a:lnTo>
                    <a:pt x="1" y="858"/>
                  </a:lnTo>
                  <a:lnTo>
                    <a:pt x="2630" y="1004"/>
                  </a:lnTo>
                  <a:lnTo>
                    <a:pt x="2721" y="329"/>
                  </a:lnTo>
                  <a:lnTo>
                    <a:pt x="92" y="0"/>
                  </a:ln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a:off x="2888594" y="3424323"/>
              <a:ext cx="330756" cy="286337"/>
            </a:xfrm>
            <a:custGeom>
              <a:avLst/>
              <a:gdLst/>
              <a:ahLst/>
              <a:cxnLst/>
              <a:rect l="l" t="t" r="r" b="b"/>
              <a:pathLst>
                <a:path w="6791" h="5879" extrusionOk="0">
                  <a:moveTo>
                    <a:pt x="6681" y="1"/>
                  </a:moveTo>
                  <a:lnTo>
                    <a:pt x="6681" y="1"/>
                  </a:lnTo>
                  <a:cubicBezTo>
                    <a:pt x="3633" y="202"/>
                    <a:pt x="0" y="2830"/>
                    <a:pt x="0" y="2830"/>
                  </a:cubicBezTo>
                  <a:lnTo>
                    <a:pt x="1077" y="5879"/>
                  </a:lnTo>
                  <a:cubicBezTo>
                    <a:pt x="6791" y="2465"/>
                    <a:pt x="6681" y="1"/>
                    <a:pt x="6681"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1342373" y="3439470"/>
              <a:ext cx="409950" cy="329002"/>
            </a:xfrm>
            <a:custGeom>
              <a:avLst/>
              <a:gdLst/>
              <a:ahLst/>
              <a:cxnLst/>
              <a:rect l="l" t="t" r="r" b="b"/>
              <a:pathLst>
                <a:path w="8417" h="6755" extrusionOk="0">
                  <a:moveTo>
                    <a:pt x="512" y="0"/>
                  </a:moveTo>
                  <a:cubicBezTo>
                    <a:pt x="512" y="0"/>
                    <a:pt x="0" y="3688"/>
                    <a:pt x="8270" y="6754"/>
                  </a:cubicBezTo>
                  <a:lnTo>
                    <a:pt x="8416" y="3268"/>
                  </a:lnTo>
                  <a:cubicBezTo>
                    <a:pt x="8416" y="3268"/>
                    <a:pt x="5094" y="73"/>
                    <a:pt x="512"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1368138" y="2631246"/>
              <a:ext cx="1845871" cy="1626065"/>
            </a:xfrm>
            <a:custGeom>
              <a:avLst/>
              <a:gdLst/>
              <a:ahLst/>
              <a:cxnLst/>
              <a:rect l="l" t="t" r="r" b="b"/>
              <a:pathLst>
                <a:path w="37899" h="33386" extrusionOk="0">
                  <a:moveTo>
                    <a:pt x="16303" y="0"/>
                  </a:moveTo>
                  <a:cubicBezTo>
                    <a:pt x="16303" y="0"/>
                    <a:pt x="15591" y="146"/>
                    <a:pt x="14514" y="402"/>
                  </a:cubicBezTo>
                  <a:cubicBezTo>
                    <a:pt x="14002" y="530"/>
                    <a:pt x="13418" y="694"/>
                    <a:pt x="12779" y="858"/>
                  </a:cubicBezTo>
                  <a:cubicBezTo>
                    <a:pt x="10753" y="1424"/>
                    <a:pt x="8307" y="2209"/>
                    <a:pt x="6755" y="3140"/>
                  </a:cubicBezTo>
                  <a:cubicBezTo>
                    <a:pt x="4638" y="4418"/>
                    <a:pt x="2191" y="10460"/>
                    <a:pt x="895" y="14002"/>
                  </a:cubicBezTo>
                  <a:cubicBezTo>
                    <a:pt x="859" y="14111"/>
                    <a:pt x="841" y="14203"/>
                    <a:pt x="804" y="14294"/>
                  </a:cubicBezTo>
                  <a:cubicBezTo>
                    <a:pt x="311" y="15681"/>
                    <a:pt x="1" y="16612"/>
                    <a:pt x="1" y="16612"/>
                  </a:cubicBezTo>
                  <a:cubicBezTo>
                    <a:pt x="1" y="16612"/>
                    <a:pt x="512" y="16722"/>
                    <a:pt x="1297" y="16941"/>
                  </a:cubicBezTo>
                  <a:lnTo>
                    <a:pt x="1480" y="16996"/>
                  </a:lnTo>
                  <a:cubicBezTo>
                    <a:pt x="2593" y="17306"/>
                    <a:pt x="3707" y="17671"/>
                    <a:pt x="4784" y="18109"/>
                  </a:cubicBezTo>
                  <a:lnTo>
                    <a:pt x="4911" y="18182"/>
                  </a:lnTo>
                  <a:cubicBezTo>
                    <a:pt x="5806" y="18547"/>
                    <a:pt x="6646" y="18985"/>
                    <a:pt x="7431" y="19515"/>
                  </a:cubicBezTo>
                  <a:cubicBezTo>
                    <a:pt x="7577" y="19624"/>
                    <a:pt x="7686" y="19697"/>
                    <a:pt x="7759" y="19752"/>
                  </a:cubicBezTo>
                  <a:lnTo>
                    <a:pt x="7851" y="19825"/>
                  </a:lnTo>
                  <a:lnTo>
                    <a:pt x="7887" y="19843"/>
                  </a:lnTo>
                  <a:cubicBezTo>
                    <a:pt x="7997" y="19935"/>
                    <a:pt x="8106" y="20026"/>
                    <a:pt x="8197" y="20117"/>
                  </a:cubicBezTo>
                  <a:cubicBezTo>
                    <a:pt x="8270" y="20172"/>
                    <a:pt x="8307" y="20227"/>
                    <a:pt x="8380" y="20282"/>
                  </a:cubicBezTo>
                  <a:lnTo>
                    <a:pt x="7285" y="27219"/>
                  </a:lnTo>
                  <a:lnTo>
                    <a:pt x="6646" y="31216"/>
                  </a:lnTo>
                  <a:cubicBezTo>
                    <a:pt x="10405" y="32658"/>
                    <a:pt x="14375" y="33385"/>
                    <a:pt x="18354" y="33385"/>
                  </a:cubicBezTo>
                  <a:cubicBezTo>
                    <a:pt x="20674" y="33385"/>
                    <a:pt x="22998" y="33138"/>
                    <a:pt x="25284" y="32640"/>
                  </a:cubicBezTo>
                  <a:lnTo>
                    <a:pt x="25540" y="32567"/>
                  </a:lnTo>
                  <a:cubicBezTo>
                    <a:pt x="28570" y="31892"/>
                    <a:pt x="31491" y="30778"/>
                    <a:pt x="34193" y="29263"/>
                  </a:cubicBezTo>
                  <a:cubicBezTo>
                    <a:pt x="34047" y="28697"/>
                    <a:pt x="33901" y="28131"/>
                    <a:pt x="33754" y="27547"/>
                  </a:cubicBezTo>
                  <a:cubicBezTo>
                    <a:pt x="33280" y="25649"/>
                    <a:pt x="32750" y="23695"/>
                    <a:pt x="32294" y="22125"/>
                  </a:cubicBezTo>
                  <a:cubicBezTo>
                    <a:pt x="32039" y="21194"/>
                    <a:pt x="31728" y="20282"/>
                    <a:pt x="31363" y="19387"/>
                  </a:cubicBezTo>
                  <a:cubicBezTo>
                    <a:pt x="31363" y="19351"/>
                    <a:pt x="31345" y="19314"/>
                    <a:pt x="31327" y="19296"/>
                  </a:cubicBezTo>
                  <a:cubicBezTo>
                    <a:pt x="31308" y="19241"/>
                    <a:pt x="31272" y="19205"/>
                    <a:pt x="31254" y="19150"/>
                  </a:cubicBezTo>
                  <a:cubicBezTo>
                    <a:pt x="31235" y="19132"/>
                    <a:pt x="31235" y="19132"/>
                    <a:pt x="31217" y="19113"/>
                  </a:cubicBezTo>
                  <a:lnTo>
                    <a:pt x="31308" y="19058"/>
                  </a:lnTo>
                  <a:cubicBezTo>
                    <a:pt x="31345" y="19040"/>
                    <a:pt x="31436" y="19004"/>
                    <a:pt x="31473" y="18967"/>
                  </a:cubicBezTo>
                  <a:cubicBezTo>
                    <a:pt x="31509" y="18949"/>
                    <a:pt x="31546" y="18931"/>
                    <a:pt x="31582" y="18912"/>
                  </a:cubicBezTo>
                  <a:cubicBezTo>
                    <a:pt x="32896" y="18219"/>
                    <a:pt x="34229" y="17598"/>
                    <a:pt x="35616" y="17050"/>
                  </a:cubicBezTo>
                  <a:lnTo>
                    <a:pt x="35653" y="17032"/>
                  </a:lnTo>
                  <a:cubicBezTo>
                    <a:pt x="35909" y="16941"/>
                    <a:pt x="36164" y="16850"/>
                    <a:pt x="36420" y="16758"/>
                  </a:cubicBezTo>
                  <a:lnTo>
                    <a:pt x="36493" y="16722"/>
                  </a:lnTo>
                  <a:lnTo>
                    <a:pt x="36621" y="16685"/>
                  </a:lnTo>
                  <a:cubicBezTo>
                    <a:pt x="37040" y="16539"/>
                    <a:pt x="37479" y="16411"/>
                    <a:pt x="37898" y="16284"/>
                  </a:cubicBezTo>
                  <a:cubicBezTo>
                    <a:pt x="37898" y="16284"/>
                    <a:pt x="37570" y="15426"/>
                    <a:pt x="37077" y="14148"/>
                  </a:cubicBezTo>
                  <a:lnTo>
                    <a:pt x="36967" y="13892"/>
                  </a:lnTo>
                  <a:cubicBezTo>
                    <a:pt x="35397" y="10095"/>
                    <a:pt x="32239" y="3067"/>
                    <a:pt x="30396" y="2538"/>
                  </a:cubicBezTo>
                  <a:cubicBezTo>
                    <a:pt x="29465" y="2264"/>
                    <a:pt x="28497" y="2026"/>
                    <a:pt x="27603" y="1807"/>
                  </a:cubicBezTo>
                  <a:cubicBezTo>
                    <a:pt x="27128" y="1680"/>
                    <a:pt x="26672" y="1588"/>
                    <a:pt x="26233" y="1479"/>
                  </a:cubicBezTo>
                  <a:lnTo>
                    <a:pt x="25229" y="1260"/>
                  </a:lnTo>
                  <a:cubicBezTo>
                    <a:pt x="23933" y="986"/>
                    <a:pt x="23057" y="822"/>
                    <a:pt x="23057" y="822"/>
                  </a:cubicBezTo>
                  <a:lnTo>
                    <a:pt x="21158" y="584"/>
                  </a:lnTo>
                  <a:lnTo>
                    <a:pt x="163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6"/>
            <p:cNvSpPr/>
            <p:nvPr/>
          </p:nvSpPr>
          <p:spPr>
            <a:xfrm>
              <a:off x="2740090" y="2961033"/>
              <a:ext cx="162772" cy="595419"/>
            </a:xfrm>
            <a:custGeom>
              <a:avLst/>
              <a:gdLst/>
              <a:ahLst/>
              <a:cxnLst/>
              <a:rect l="l" t="t" r="r" b="b"/>
              <a:pathLst>
                <a:path w="3342" h="12225" extrusionOk="0">
                  <a:moveTo>
                    <a:pt x="379" y="0"/>
                  </a:moveTo>
                  <a:cubicBezTo>
                    <a:pt x="367" y="0"/>
                    <a:pt x="354" y="6"/>
                    <a:pt x="347" y="20"/>
                  </a:cubicBezTo>
                  <a:cubicBezTo>
                    <a:pt x="92" y="367"/>
                    <a:pt x="92" y="988"/>
                    <a:pt x="55" y="1444"/>
                  </a:cubicBezTo>
                  <a:cubicBezTo>
                    <a:pt x="0" y="1992"/>
                    <a:pt x="0" y="2539"/>
                    <a:pt x="37" y="3087"/>
                  </a:cubicBezTo>
                  <a:cubicBezTo>
                    <a:pt x="146" y="4054"/>
                    <a:pt x="457" y="4985"/>
                    <a:pt x="968" y="5825"/>
                  </a:cubicBezTo>
                  <a:cubicBezTo>
                    <a:pt x="1461" y="6647"/>
                    <a:pt x="2063" y="7377"/>
                    <a:pt x="2465" y="8253"/>
                  </a:cubicBezTo>
                  <a:cubicBezTo>
                    <a:pt x="3031" y="9476"/>
                    <a:pt x="2921" y="10718"/>
                    <a:pt x="2720" y="12014"/>
                  </a:cubicBezTo>
                  <a:cubicBezTo>
                    <a:pt x="2710" y="12149"/>
                    <a:pt x="2800" y="12225"/>
                    <a:pt x="2886" y="12225"/>
                  </a:cubicBezTo>
                  <a:cubicBezTo>
                    <a:pt x="2952" y="12225"/>
                    <a:pt x="3015" y="12181"/>
                    <a:pt x="3031" y="12087"/>
                  </a:cubicBezTo>
                  <a:cubicBezTo>
                    <a:pt x="3195" y="11010"/>
                    <a:pt x="3341" y="9878"/>
                    <a:pt x="3013" y="8801"/>
                  </a:cubicBezTo>
                  <a:cubicBezTo>
                    <a:pt x="2720" y="7906"/>
                    <a:pt x="2191" y="7140"/>
                    <a:pt x="1698" y="6391"/>
                  </a:cubicBezTo>
                  <a:cubicBezTo>
                    <a:pt x="1114" y="5515"/>
                    <a:pt x="585" y="4639"/>
                    <a:pt x="384" y="3562"/>
                  </a:cubicBezTo>
                  <a:cubicBezTo>
                    <a:pt x="256" y="2886"/>
                    <a:pt x="238" y="2192"/>
                    <a:pt x="311" y="1499"/>
                  </a:cubicBezTo>
                  <a:cubicBezTo>
                    <a:pt x="347" y="1042"/>
                    <a:pt x="530" y="476"/>
                    <a:pt x="420" y="38"/>
                  </a:cubicBezTo>
                  <a:cubicBezTo>
                    <a:pt x="420" y="16"/>
                    <a:pt x="399"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6"/>
            <p:cNvSpPr/>
            <p:nvPr/>
          </p:nvSpPr>
          <p:spPr>
            <a:xfrm>
              <a:off x="2871011" y="3293645"/>
              <a:ext cx="292327" cy="98822"/>
            </a:xfrm>
            <a:custGeom>
              <a:avLst/>
              <a:gdLst/>
              <a:ahLst/>
              <a:cxnLst/>
              <a:rect l="l" t="t" r="r" b="b"/>
              <a:pathLst>
                <a:path w="6002" h="2029" extrusionOk="0">
                  <a:moveTo>
                    <a:pt x="5874" y="0"/>
                  </a:moveTo>
                  <a:cubicBezTo>
                    <a:pt x="4852" y="110"/>
                    <a:pt x="3866" y="311"/>
                    <a:pt x="2898" y="621"/>
                  </a:cubicBezTo>
                  <a:cubicBezTo>
                    <a:pt x="1894" y="895"/>
                    <a:pt x="945" y="1315"/>
                    <a:pt x="69" y="1862"/>
                  </a:cubicBezTo>
                  <a:cubicBezTo>
                    <a:pt x="1" y="1913"/>
                    <a:pt x="44" y="2028"/>
                    <a:pt x="110" y="2028"/>
                  </a:cubicBezTo>
                  <a:cubicBezTo>
                    <a:pt x="114" y="2028"/>
                    <a:pt x="119" y="2028"/>
                    <a:pt x="124" y="2027"/>
                  </a:cubicBezTo>
                  <a:cubicBezTo>
                    <a:pt x="1036" y="1643"/>
                    <a:pt x="1949" y="1187"/>
                    <a:pt x="2880" y="895"/>
                  </a:cubicBezTo>
                  <a:cubicBezTo>
                    <a:pt x="3848" y="603"/>
                    <a:pt x="4852" y="384"/>
                    <a:pt x="5874" y="274"/>
                  </a:cubicBezTo>
                  <a:cubicBezTo>
                    <a:pt x="6002" y="274"/>
                    <a:pt x="6002" y="0"/>
                    <a:pt x="5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2502696" y="3313176"/>
              <a:ext cx="112070" cy="907861"/>
            </a:xfrm>
            <a:custGeom>
              <a:avLst/>
              <a:gdLst/>
              <a:ahLst/>
              <a:cxnLst/>
              <a:rect l="l" t="t" r="r" b="b"/>
              <a:pathLst>
                <a:path w="2301" h="18640" extrusionOk="0">
                  <a:moveTo>
                    <a:pt x="92" y="1"/>
                  </a:moveTo>
                  <a:cubicBezTo>
                    <a:pt x="37" y="19"/>
                    <a:pt x="0" y="74"/>
                    <a:pt x="19" y="129"/>
                  </a:cubicBezTo>
                  <a:cubicBezTo>
                    <a:pt x="329" y="1699"/>
                    <a:pt x="658" y="3250"/>
                    <a:pt x="931" y="4820"/>
                  </a:cubicBezTo>
                  <a:cubicBezTo>
                    <a:pt x="1223" y="6463"/>
                    <a:pt x="1461" y="8106"/>
                    <a:pt x="1643" y="9786"/>
                  </a:cubicBezTo>
                  <a:cubicBezTo>
                    <a:pt x="1662" y="9859"/>
                    <a:pt x="1662" y="9913"/>
                    <a:pt x="1662" y="9986"/>
                  </a:cubicBezTo>
                  <a:cubicBezTo>
                    <a:pt x="1698" y="10351"/>
                    <a:pt x="1735" y="10698"/>
                    <a:pt x="1771" y="11063"/>
                  </a:cubicBezTo>
                  <a:lnTo>
                    <a:pt x="1771" y="11191"/>
                  </a:lnTo>
                  <a:cubicBezTo>
                    <a:pt x="1972" y="13656"/>
                    <a:pt x="2045" y="16157"/>
                    <a:pt x="1990" y="18639"/>
                  </a:cubicBezTo>
                  <a:lnTo>
                    <a:pt x="2246" y="18566"/>
                  </a:lnTo>
                  <a:cubicBezTo>
                    <a:pt x="2300" y="16102"/>
                    <a:pt x="2227" y="13619"/>
                    <a:pt x="2027" y="11155"/>
                  </a:cubicBezTo>
                  <a:cubicBezTo>
                    <a:pt x="1990" y="10735"/>
                    <a:pt x="1954" y="10333"/>
                    <a:pt x="1917" y="9932"/>
                  </a:cubicBezTo>
                  <a:cubicBezTo>
                    <a:pt x="1917" y="9895"/>
                    <a:pt x="1899" y="9859"/>
                    <a:pt x="1899" y="9822"/>
                  </a:cubicBezTo>
                  <a:cubicBezTo>
                    <a:pt x="1735" y="8197"/>
                    <a:pt x="1515" y="6591"/>
                    <a:pt x="1242" y="4966"/>
                  </a:cubicBezTo>
                  <a:cubicBezTo>
                    <a:pt x="1223" y="4930"/>
                    <a:pt x="1223" y="4875"/>
                    <a:pt x="1223" y="4838"/>
                  </a:cubicBezTo>
                  <a:cubicBezTo>
                    <a:pt x="950" y="3232"/>
                    <a:pt x="639" y="1626"/>
                    <a:pt x="201" y="74"/>
                  </a:cubicBezTo>
                  <a:cubicBezTo>
                    <a:pt x="201" y="37"/>
                    <a:pt x="183" y="19"/>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2643165" y="3163795"/>
              <a:ext cx="244548" cy="296126"/>
            </a:xfrm>
            <a:custGeom>
              <a:avLst/>
              <a:gdLst/>
              <a:ahLst/>
              <a:cxnLst/>
              <a:rect l="l" t="t" r="r" b="b"/>
              <a:pathLst>
                <a:path w="5021" h="6080" fill="none" extrusionOk="0">
                  <a:moveTo>
                    <a:pt x="1" y="5295"/>
                  </a:moveTo>
                  <a:cubicBezTo>
                    <a:pt x="1" y="5295"/>
                    <a:pt x="1461" y="6080"/>
                    <a:pt x="2118" y="5496"/>
                  </a:cubicBezTo>
                  <a:cubicBezTo>
                    <a:pt x="2794" y="4912"/>
                    <a:pt x="5021" y="1"/>
                    <a:pt x="5021" y="1"/>
                  </a:cubicBezTo>
                </a:path>
              </a:pathLst>
            </a:custGeom>
            <a:noFill/>
            <a:ln w="5925" cap="flat" cmpd="sng">
              <a:solidFill>
                <a:srgbClr val="E6EEFF"/>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6"/>
            <p:cNvSpPr/>
            <p:nvPr/>
          </p:nvSpPr>
          <p:spPr>
            <a:xfrm>
              <a:off x="2652078" y="3163795"/>
              <a:ext cx="244548" cy="297052"/>
            </a:xfrm>
            <a:custGeom>
              <a:avLst/>
              <a:gdLst/>
              <a:ahLst/>
              <a:cxnLst/>
              <a:rect l="l" t="t" r="r" b="b"/>
              <a:pathLst>
                <a:path w="5021" h="6099" fill="none" extrusionOk="0">
                  <a:moveTo>
                    <a:pt x="5020" y="5295"/>
                  </a:moveTo>
                  <a:cubicBezTo>
                    <a:pt x="5020" y="5295"/>
                    <a:pt x="3560" y="6098"/>
                    <a:pt x="2903" y="5514"/>
                  </a:cubicBezTo>
                  <a:cubicBezTo>
                    <a:pt x="2227" y="4930"/>
                    <a:pt x="0" y="1"/>
                    <a:pt x="0" y="1"/>
                  </a:cubicBezTo>
                </a:path>
              </a:pathLst>
            </a:custGeom>
            <a:noFill/>
            <a:ln w="5925" cap="flat" cmpd="sng">
              <a:solidFill>
                <a:srgbClr val="E6EEFF"/>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2554276" y="2881058"/>
              <a:ext cx="418814" cy="282781"/>
            </a:xfrm>
            <a:custGeom>
              <a:avLst/>
              <a:gdLst/>
              <a:ahLst/>
              <a:cxnLst/>
              <a:rect l="l" t="t" r="r" b="b"/>
              <a:pathLst>
                <a:path w="8599" h="5806" fill="none" extrusionOk="0">
                  <a:moveTo>
                    <a:pt x="2008" y="5806"/>
                  </a:moveTo>
                  <a:cubicBezTo>
                    <a:pt x="2008" y="5806"/>
                    <a:pt x="0" y="1"/>
                    <a:pt x="4290" y="1"/>
                  </a:cubicBezTo>
                  <a:cubicBezTo>
                    <a:pt x="8598" y="1"/>
                    <a:pt x="6846" y="5806"/>
                    <a:pt x="6846" y="5806"/>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2462660" y="2572555"/>
              <a:ext cx="317459" cy="308546"/>
            </a:xfrm>
            <a:custGeom>
              <a:avLst/>
              <a:gdLst/>
              <a:ahLst/>
              <a:cxnLst/>
              <a:rect l="l" t="t" r="r" b="b"/>
              <a:pathLst>
                <a:path w="6518" h="6335" fill="none" extrusionOk="0">
                  <a:moveTo>
                    <a:pt x="6518" y="6335"/>
                  </a:moveTo>
                  <a:cubicBezTo>
                    <a:pt x="6518" y="6335"/>
                    <a:pt x="5605" y="0"/>
                    <a:pt x="1" y="1479"/>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1856270" y="2708591"/>
              <a:ext cx="295250" cy="599315"/>
            </a:xfrm>
            <a:custGeom>
              <a:avLst/>
              <a:gdLst/>
              <a:ahLst/>
              <a:cxnLst/>
              <a:rect l="l" t="t" r="r" b="b"/>
              <a:pathLst>
                <a:path w="6062" h="12305" fill="none" extrusionOk="0">
                  <a:moveTo>
                    <a:pt x="5843" y="12304"/>
                  </a:moveTo>
                  <a:cubicBezTo>
                    <a:pt x="5843" y="12304"/>
                    <a:pt x="1" y="3597"/>
                    <a:pt x="6062" y="0"/>
                  </a:cubicBezTo>
                </a:path>
              </a:pathLst>
            </a:custGeom>
            <a:noFill/>
            <a:ln w="11400" cap="flat" cmpd="sng">
              <a:solidFill>
                <a:schemeClr val="dk1"/>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2037651" y="3218492"/>
              <a:ext cx="209480" cy="174364"/>
            </a:xfrm>
            <a:custGeom>
              <a:avLst/>
              <a:gdLst/>
              <a:ahLst/>
              <a:cxnLst/>
              <a:rect l="l" t="t" r="r" b="b"/>
              <a:pathLst>
                <a:path w="4301" h="3580" extrusionOk="0">
                  <a:moveTo>
                    <a:pt x="2283" y="0"/>
                  </a:moveTo>
                  <a:cubicBezTo>
                    <a:pt x="2150" y="0"/>
                    <a:pt x="2016" y="15"/>
                    <a:pt x="1881" y="46"/>
                  </a:cubicBezTo>
                  <a:cubicBezTo>
                    <a:pt x="330" y="430"/>
                    <a:pt x="1" y="2474"/>
                    <a:pt x="1352" y="3314"/>
                  </a:cubicBezTo>
                  <a:cubicBezTo>
                    <a:pt x="1654" y="3497"/>
                    <a:pt x="1972" y="3580"/>
                    <a:pt x="2280" y="3580"/>
                  </a:cubicBezTo>
                  <a:cubicBezTo>
                    <a:pt x="3351" y="3580"/>
                    <a:pt x="4301" y="2584"/>
                    <a:pt x="4017" y="1379"/>
                  </a:cubicBezTo>
                  <a:cubicBezTo>
                    <a:pt x="3829" y="548"/>
                    <a:pt x="3089" y="0"/>
                    <a:pt x="22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2092786" y="3260233"/>
              <a:ext cx="106518" cy="89422"/>
            </a:xfrm>
            <a:custGeom>
              <a:avLst/>
              <a:gdLst/>
              <a:ahLst/>
              <a:cxnLst/>
              <a:rect l="l" t="t" r="r" b="b"/>
              <a:pathLst>
                <a:path w="2187" h="1836" extrusionOk="0">
                  <a:moveTo>
                    <a:pt x="1174" y="0"/>
                  </a:moveTo>
                  <a:cubicBezTo>
                    <a:pt x="1100" y="0"/>
                    <a:pt x="1025" y="10"/>
                    <a:pt x="950" y="29"/>
                  </a:cubicBezTo>
                  <a:cubicBezTo>
                    <a:pt x="165" y="230"/>
                    <a:pt x="1" y="1270"/>
                    <a:pt x="676" y="1690"/>
                  </a:cubicBezTo>
                  <a:cubicBezTo>
                    <a:pt x="835" y="1791"/>
                    <a:pt x="1003" y="1835"/>
                    <a:pt x="1164" y="1835"/>
                  </a:cubicBezTo>
                  <a:cubicBezTo>
                    <a:pt x="1708" y="1835"/>
                    <a:pt x="2186" y="1328"/>
                    <a:pt x="2045" y="723"/>
                  </a:cubicBezTo>
                  <a:cubicBezTo>
                    <a:pt x="1952" y="289"/>
                    <a:pt x="1584" y="0"/>
                    <a:pt x="1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1980763" y="2496964"/>
              <a:ext cx="528206" cy="818926"/>
            </a:xfrm>
            <a:custGeom>
              <a:avLst/>
              <a:gdLst/>
              <a:ahLst/>
              <a:cxnLst/>
              <a:rect l="l" t="t" r="r" b="b"/>
              <a:pathLst>
                <a:path w="10845" h="16814" extrusionOk="0">
                  <a:moveTo>
                    <a:pt x="7996" y="1"/>
                  </a:moveTo>
                  <a:lnTo>
                    <a:pt x="1" y="3232"/>
                  </a:lnTo>
                  <a:cubicBezTo>
                    <a:pt x="1" y="3232"/>
                    <a:pt x="2830" y="9073"/>
                    <a:pt x="3159" y="9439"/>
                  </a:cubicBezTo>
                  <a:cubicBezTo>
                    <a:pt x="3256" y="9553"/>
                    <a:pt x="3415" y="9592"/>
                    <a:pt x="3588" y="9592"/>
                  </a:cubicBezTo>
                  <a:cubicBezTo>
                    <a:pt x="3970" y="9592"/>
                    <a:pt x="4418" y="9402"/>
                    <a:pt x="4418" y="9402"/>
                  </a:cubicBezTo>
                  <a:lnTo>
                    <a:pt x="4418" y="9402"/>
                  </a:lnTo>
                  <a:cubicBezTo>
                    <a:pt x="4418" y="9402"/>
                    <a:pt x="4108" y="10516"/>
                    <a:pt x="4564" y="11155"/>
                  </a:cubicBezTo>
                  <a:cubicBezTo>
                    <a:pt x="5021" y="11812"/>
                    <a:pt x="10844" y="16814"/>
                    <a:pt x="10844" y="16814"/>
                  </a:cubicBezTo>
                  <a:lnTo>
                    <a:pt x="7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2379080" y="2545864"/>
              <a:ext cx="266806" cy="769149"/>
            </a:xfrm>
            <a:custGeom>
              <a:avLst/>
              <a:gdLst/>
              <a:ahLst/>
              <a:cxnLst/>
              <a:rect l="l" t="t" r="r" b="b"/>
              <a:pathLst>
                <a:path w="5478" h="15792" extrusionOk="0">
                  <a:moveTo>
                    <a:pt x="1" y="1"/>
                  </a:moveTo>
                  <a:lnTo>
                    <a:pt x="2648" y="15791"/>
                  </a:lnTo>
                  <a:cubicBezTo>
                    <a:pt x="2648" y="15791"/>
                    <a:pt x="4601" y="10023"/>
                    <a:pt x="4747" y="9311"/>
                  </a:cubicBezTo>
                  <a:cubicBezTo>
                    <a:pt x="4911" y="8599"/>
                    <a:pt x="4455" y="7704"/>
                    <a:pt x="4455" y="7704"/>
                  </a:cubicBezTo>
                  <a:lnTo>
                    <a:pt x="4455" y="7704"/>
                  </a:lnTo>
                  <a:cubicBezTo>
                    <a:pt x="4455" y="7704"/>
                    <a:pt x="4546" y="7718"/>
                    <a:pt x="4669" y="7718"/>
                  </a:cubicBezTo>
                  <a:cubicBezTo>
                    <a:pt x="4896" y="7718"/>
                    <a:pt x="5230" y="7672"/>
                    <a:pt x="5313" y="7412"/>
                  </a:cubicBezTo>
                  <a:cubicBezTo>
                    <a:pt x="5441" y="7029"/>
                    <a:pt x="5477" y="1370"/>
                    <a:pt x="5477" y="1370"/>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2038577" y="2478310"/>
              <a:ext cx="561082" cy="575303"/>
            </a:xfrm>
            <a:custGeom>
              <a:avLst/>
              <a:gdLst/>
              <a:ahLst/>
              <a:cxnLst/>
              <a:rect l="l" t="t" r="r" b="b"/>
              <a:pathLst>
                <a:path w="11520" h="11812" extrusionOk="0">
                  <a:moveTo>
                    <a:pt x="2446" y="0"/>
                  </a:moveTo>
                  <a:cubicBezTo>
                    <a:pt x="2446" y="0"/>
                    <a:pt x="493" y="1497"/>
                    <a:pt x="237" y="2227"/>
                  </a:cubicBezTo>
                  <a:cubicBezTo>
                    <a:pt x="0" y="2976"/>
                    <a:pt x="5696" y="11811"/>
                    <a:pt x="5696" y="11811"/>
                  </a:cubicBezTo>
                  <a:lnTo>
                    <a:pt x="8398" y="10716"/>
                  </a:lnTo>
                  <a:lnTo>
                    <a:pt x="11519" y="11300"/>
                  </a:lnTo>
                  <a:cubicBezTo>
                    <a:pt x="11519" y="11300"/>
                    <a:pt x="11483" y="1534"/>
                    <a:pt x="11282" y="1388"/>
                  </a:cubicBezTo>
                  <a:cubicBezTo>
                    <a:pt x="10679" y="950"/>
                    <a:pt x="10040" y="621"/>
                    <a:pt x="9347" y="384"/>
                  </a:cubicBezTo>
                  <a:lnTo>
                    <a:pt x="2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6"/>
            <p:cNvSpPr/>
            <p:nvPr/>
          </p:nvSpPr>
          <p:spPr>
            <a:xfrm>
              <a:off x="2348883" y="2961082"/>
              <a:ext cx="184982" cy="353939"/>
            </a:xfrm>
            <a:custGeom>
              <a:avLst/>
              <a:gdLst/>
              <a:ahLst/>
              <a:cxnLst/>
              <a:rect l="l" t="t" r="r" b="b"/>
              <a:pathLst>
                <a:path w="3798" h="7267" extrusionOk="0">
                  <a:moveTo>
                    <a:pt x="1534" y="1"/>
                  </a:moveTo>
                  <a:lnTo>
                    <a:pt x="0" y="1078"/>
                  </a:lnTo>
                  <a:lnTo>
                    <a:pt x="3286" y="7266"/>
                  </a:lnTo>
                  <a:lnTo>
                    <a:pt x="3797" y="841"/>
                  </a:lnTo>
                  <a:lnTo>
                    <a:pt x="15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2361546" y="2999559"/>
              <a:ext cx="172903" cy="39061"/>
            </a:xfrm>
            <a:custGeom>
              <a:avLst/>
              <a:gdLst/>
              <a:ahLst/>
              <a:cxnLst/>
              <a:rect l="l" t="t" r="r" b="b"/>
              <a:pathLst>
                <a:path w="3550" h="802" extrusionOk="0">
                  <a:moveTo>
                    <a:pt x="1789" y="0"/>
                  </a:moveTo>
                  <a:cubicBezTo>
                    <a:pt x="1767" y="0"/>
                    <a:pt x="1748" y="5"/>
                    <a:pt x="1712" y="14"/>
                  </a:cubicBezTo>
                  <a:cubicBezTo>
                    <a:pt x="1146" y="251"/>
                    <a:pt x="562" y="343"/>
                    <a:pt x="51" y="708"/>
                  </a:cubicBezTo>
                  <a:cubicBezTo>
                    <a:pt x="1" y="724"/>
                    <a:pt x="26" y="801"/>
                    <a:pt x="73" y="801"/>
                  </a:cubicBezTo>
                  <a:cubicBezTo>
                    <a:pt x="77" y="801"/>
                    <a:pt x="82" y="801"/>
                    <a:pt x="87" y="799"/>
                  </a:cubicBezTo>
                  <a:cubicBezTo>
                    <a:pt x="671" y="689"/>
                    <a:pt x="1255" y="379"/>
                    <a:pt x="1803" y="160"/>
                  </a:cubicBezTo>
                  <a:cubicBezTo>
                    <a:pt x="2314" y="324"/>
                    <a:pt x="2880" y="343"/>
                    <a:pt x="3409" y="452"/>
                  </a:cubicBezTo>
                  <a:cubicBezTo>
                    <a:pt x="3415" y="453"/>
                    <a:pt x="3421" y="454"/>
                    <a:pt x="3426" y="454"/>
                  </a:cubicBezTo>
                  <a:cubicBezTo>
                    <a:pt x="3522" y="454"/>
                    <a:pt x="3550" y="305"/>
                    <a:pt x="3446" y="288"/>
                  </a:cubicBezTo>
                  <a:cubicBezTo>
                    <a:pt x="2971" y="178"/>
                    <a:pt x="2405" y="142"/>
                    <a:pt x="1894" y="14"/>
                  </a:cubicBezTo>
                  <a:cubicBezTo>
                    <a:pt x="1840" y="5"/>
                    <a:pt x="1812" y="0"/>
                    <a:pt x="1789"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2161267" y="2086179"/>
              <a:ext cx="329002" cy="598292"/>
            </a:xfrm>
            <a:custGeom>
              <a:avLst/>
              <a:gdLst/>
              <a:ahLst/>
              <a:cxnLst/>
              <a:rect l="l" t="t" r="r" b="b"/>
              <a:pathLst>
                <a:path w="6755" h="12284" extrusionOk="0">
                  <a:moveTo>
                    <a:pt x="0" y="1"/>
                  </a:moveTo>
                  <a:lnTo>
                    <a:pt x="0" y="11173"/>
                  </a:lnTo>
                  <a:cubicBezTo>
                    <a:pt x="0" y="11173"/>
                    <a:pt x="1672" y="12283"/>
                    <a:pt x="4397" y="12283"/>
                  </a:cubicBezTo>
                  <a:cubicBezTo>
                    <a:pt x="5114" y="12283"/>
                    <a:pt x="5904" y="12206"/>
                    <a:pt x="6755" y="12013"/>
                  </a:cubicBezTo>
                  <a:lnTo>
                    <a:pt x="6554" y="1"/>
                  </a:ln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2251081" y="2324497"/>
              <a:ext cx="239190" cy="346780"/>
            </a:xfrm>
            <a:custGeom>
              <a:avLst/>
              <a:gdLst/>
              <a:ahLst/>
              <a:cxnLst/>
              <a:rect l="l" t="t" r="r" b="b"/>
              <a:pathLst>
                <a:path w="4911" h="7120" extrusionOk="0">
                  <a:moveTo>
                    <a:pt x="0" y="0"/>
                  </a:moveTo>
                  <a:cubicBezTo>
                    <a:pt x="0" y="0"/>
                    <a:pt x="347" y="6554"/>
                    <a:pt x="4911" y="7120"/>
                  </a:cubicBezTo>
                  <a:lnTo>
                    <a:pt x="4801" y="0"/>
                  </a:ln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2161267" y="2630320"/>
              <a:ext cx="49" cy="49"/>
            </a:xfrm>
            <a:custGeom>
              <a:avLst/>
              <a:gdLst/>
              <a:ahLst/>
              <a:cxnLst/>
              <a:rect l="l" t="t" r="r" b="b"/>
              <a:pathLst>
                <a:path w="1" h="1" extrusionOk="0">
                  <a:moveTo>
                    <a:pt x="0" y="1"/>
                  </a:move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2161267" y="2630320"/>
              <a:ext cx="329002" cy="369038"/>
            </a:xfrm>
            <a:custGeom>
              <a:avLst/>
              <a:gdLst/>
              <a:ahLst/>
              <a:cxnLst/>
              <a:rect l="l" t="t" r="r" b="b"/>
              <a:pathLst>
                <a:path w="6755" h="7577" extrusionOk="0">
                  <a:moveTo>
                    <a:pt x="0" y="1"/>
                  </a:moveTo>
                  <a:cubicBezTo>
                    <a:pt x="0" y="1"/>
                    <a:pt x="3086" y="6226"/>
                    <a:pt x="5897" y="7577"/>
                  </a:cubicBezTo>
                  <a:cubicBezTo>
                    <a:pt x="6317" y="5350"/>
                    <a:pt x="6609" y="3104"/>
                    <a:pt x="6755" y="841"/>
                  </a:cubicBezTo>
                  <a:lnTo>
                    <a:pt x="0" y="1"/>
                  </a:ln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2139934" y="1863837"/>
              <a:ext cx="509503" cy="597075"/>
            </a:xfrm>
            <a:custGeom>
              <a:avLst/>
              <a:gdLst/>
              <a:ahLst/>
              <a:cxnLst/>
              <a:rect l="l" t="t" r="r" b="b"/>
              <a:pathLst>
                <a:path w="10461" h="12259" extrusionOk="0">
                  <a:moveTo>
                    <a:pt x="7366" y="0"/>
                  </a:moveTo>
                  <a:cubicBezTo>
                    <a:pt x="5488" y="0"/>
                    <a:pt x="2661" y="205"/>
                    <a:pt x="1954" y="531"/>
                  </a:cubicBezTo>
                  <a:cubicBezTo>
                    <a:pt x="1205" y="897"/>
                    <a:pt x="0" y="2722"/>
                    <a:pt x="55" y="5186"/>
                  </a:cubicBezTo>
                  <a:cubicBezTo>
                    <a:pt x="92" y="6592"/>
                    <a:pt x="730" y="8253"/>
                    <a:pt x="2027" y="9641"/>
                  </a:cubicBezTo>
                  <a:cubicBezTo>
                    <a:pt x="2027" y="9641"/>
                    <a:pt x="3841" y="12258"/>
                    <a:pt x="7026" y="12258"/>
                  </a:cubicBezTo>
                  <a:cubicBezTo>
                    <a:pt x="7370" y="12258"/>
                    <a:pt x="7730" y="12228"/>
                    <a:pt x="8106" y="12160"/>
                  </a:cubicBezTo>
                  <a:cubicBezTo>
                    <a:pt x="9292" y="11959"/>
                    <a:pt x="9986" y="9842"/>
                    <a:pt x="10223" y="7432"/>
                  </a:cubicBezTo>
                  <a:cubicBezTo>
                    <a:pt x="10260" y="7140"/>
                    <a:pt x="10278" y="6829"/>
                    <a:pt x="10296" y="6519"/>
                  </a:cubicBezTo>
                  <a:cubicBezTo>
                    <a:pt x="10460" y="3452"/>
                    <a:pt x="9931" y="239"/>
                    <a:pt x="8836" y="75"/>
                  </a:cubicBezTo>
                  <a:cubicBezTo>
                    <a:pt x="8538" y="24"/>
                    <a:pt x="8008" y="0"/>
                    <a:pt x="7366" y="0"/>
                  </a:cubicBez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1673135" y="1625617"/>
              <a:ext cx="1043846" cy="853068"/>
            </a:xfrm>
            <a:custGeom>
              <a:avLst/>
              <a:gdLst/>
              <a:ahLst/>
              <a:cxnLst/>
              <a:rect l="l" t="t" r="r" b="b"/>
              <a:pathLst>
                <a:path w="21432" h="17515" extrusionOk="0">
                  <a:moveTo>
                    <a:pt x="12960" y="0"/>
                  </a:moveTo>
                  <a:cubicBezTo>
                    <a:pt x="10956" y="0"/>
                    <a:pt x="8875" y="346"/>
                    <a:pt x="7540" y="1479"/>
                  </a:cubicBezTo>
                  <a:cubicBezTo>
                    <a:pt x="5495" y="3214"/>
                    <a:pt x="5842" y="7339"/>
                    <a:pt x="5842" y="7339"/>
                  </a:cubicBezTo>
                  <a:cubicBezTo>
                    <a:pt x="5842" y="7339"/>
                    <a:pt x="4678" y="6899"/>
                    <a:pt x="3568" y="6899"/>
                  </a:cubicBezTo>
                  <a:cubicBezTo>
                    <a:pt x="2668" y="6899"/>
                    <a:pt x="1805" y="7188"/>
                    <a:pt x="1625" y="8234"/>
                  </a:cubicBezTo>
                  <a:cubicBezTo>
                    <a:pt x="1442" y="9201"/>
                    <a:pt x="1789" y="10205"/>
                    <a:pt x="2538" y="10862"/>
                  </a:cubicBezTo>
                  <a:cubicBezTo>
                    <a:pt x="2538" y="10862"/>
                    <a:pt x="0" y="15591"/>
                    <a:pt x="5094" y="17160"/>
                  </a:cubicBezTo>
                  <a:cubicBezTo>
                    <a:pt x="5888" y="17403"/>
                    <a:pt x="6609" y="17514"/>
                    <a:pt x="7250" y="17514"/>
                  </a:cubicBezTo>
                  <a:cubicBezTo>
                    <a:pt x="9982" y="17514"/>
                    <a:pt x="11258" y="15496"/>
                    <a:pt x="10534" y="13071"/>
                  </a:cubicBezTo>
                  <a:lnTo>
                    <a:pt x="11866" y="11027"/>
                  </a:lnTo>
                  <a:cubicBezTo>
                    <a:pt x="12688" y="10151"/>
                    <a:pt x="12998" y="8927"/>
                    <a:pt x="12688" y="7777"/>
                  </a:cubicBezTo>
                  <a:lnTo>
                    <a:pt x="12688" y="7777"/>
                  </a:lnTo>
                  <a:cubicBezTo>
                    <a:pt x="12688" y="7777"/>
                    <a:pt x="13483" y="8019"/>
                    <a:pt x="14484" y="8019"/>
                  </a:cubicBezTo>
                  <a:cubicBezTo>
                    <a:pt x="15916" y="8019"/>
                    <a:pt x="17770" y="7526"/>
                    <a:pt x="18328" y="5130"/>
                  </a:cubicBezTo>
                  <a:cubicBezTo>
                    <a:pt x="18328" y="5130"/>
                    <a:pt x="19150" y="5587"/>
                    <a:pt x="19332" y="6061"/>
                  </a:cubicBezTo>
                  <a:cubicBezTo>
                    <a:pt x="19679" y="7011"/>
                    <a:pt x="19789" y="8234"/>
                    <a:pt x="19862" y="8964"/>
                  </a:cubicBezTo>
                  <a:cubicBezTo>
                    <a:pt x="19862" y="8964"/>
                    <a:pt x="21432" y="7595"/>
                    <a:pt x="21213" y="6189"/>
                  </a:cubicBezTo>
                  <a:cubicBezTo>
                    <a:pt x="20939" y="4455"/>
                    <a:pt x="21286" y="1571"/>
                    <a:pt x="18365" y="713"/>
                  </a:cubicBezTo>
                  <a:cubicBezTo>
                    <a:pt x="17557" y="476"/>
                    <a:pt x="15311" y="0"/>
                    <a:pt x="129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2001219" y="2063872"/>
              <a:ext cx="276985" cy="235196"/>
            </a:xfrm>
            <a:custGeom>
              <a:avLst/>
              <a:gdLst/>
              <a:ahLst/>
              <a:cxnLst/>
              <a:rect l="l" t="t" r="r" b="b"/>
              <a:pathLst>
                <a:path w="5687" h="4829" extrusionOk="0">
                  <a:moveTo>
                    <a:pt x="3224" y="0"/>
                  </a:moveTo>
                  <a:cubicBezTo>
                    <a:pt x="3190" y="0"/>
                    <a:pt x="3156" y="1"/>
                    <a:pt x="3122" y="2"/>
                  </a:cubicBezTo>
                  <a:cubicBezTo>
                    <a:pt x="968" y="94"/>
                    <a:pt x="0" y="2722"/>
                    <a:pt x="1589" y="4183"/>
                  </a:cubicBezTo>
                  <a:cubicBezTo>
                    <a:pt x="2068" y="4629"/>
                    <a:pt x="2640" y="4828"/>
                    <a:pt x="3200" y="4828"/>
                  </a:cubicBezTo>
                  <a:cubicBezTo>
                    <a:pt x="4473" y="4828"/>
                    <a:pt x="5686" y="3799"/>
                    <a:pt x="5623" y="2303"/>
                  </a:cubicBezTo>
                  <a:cubicBezTo>
                    <a:pt x="5570" y="1004"/>
                    <a:pt x="4511" y="0"/>
                    <a:pt x="3224" y="0"/>
                  </a:cubicBezTo>
                  <a:close/>
                </a:path>
              </a:pathLst>
            </a:custGeom>
            <a:solidFill>
              <a:srgbClr val="FF9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1303262" y="3455446"/>
              <a:ext cx="1316301" cy="509844"/>
            </a:xfrm>
            <a:custGeom>
              <a:avLst/>
              <a:gdLst/>
              <a:ahLst/>
              <a:cxnLst/>
              <a:rect l="l" t="t" r="r" b="b"/>
              <a:pathLst>
                <a:path w="27026" h="10468" extrusionOk="0">
                  <a:moveTo>
                    <a:pt x="2611" y="1"/>
                  </a:moveTo>
                  <a:cubicBezTo>
                    <a:pt x="2611" y="1"/>
                    <a:pt x="0" y="6773"/>
                    <a:pt x="1917" y="9530"/>
                  </a:cubicBezTo>
                  <a:cubicBezTo>
                    <a:pt x="2384" y="10203"/>
                    <a:pt x="3772" y="10468"/>
                    <a:pt x="5672" y="10468"/>
                  </a:cubicBezTo>
                  <a:cubicBezTo>
                    <a:pt x="12301" y="10468"/>
                    <a:pt x="25159" y="7248"/>
                    <a:pt x="26838" y="6964"/>
                  </a:cubicBezTo>
                  <a:lnTo>
                    <a:pt x="26838" y="6964"/>
                  </a:lnTo>
                  <a:cubicBezTo>
                    <a:pt x="26879" y="6969"/>
                    <a:pt x="26913" y="6971"/>
                    <a:pt x="26941" y="6971"/>
                  </a:cubicBezTo>
                  <a:cubicBezTo>
                    <a:pt x="26982" y="6971"/>
                    <a:pt x="27008" y="6966"/>
                    <a:pt x="27018" y="6956"/>
                  </a:cubicBezTo>
                  <a:cubicBezTo>
                    <a:pt x="27025" y="6948"/>
                    <a:pt x="27019" y="6944"/>
                    <a:pt x="26998" y="6944"/>
                  </a:cubicBezTo>
                  <a:cubicBezTo>
                    <a:pt x="26970" y="6944"/>
                    <a:pt x="26916" y="6951"/>
                    <a:pt x="26838" y="6964"/>
                  </a:cubicBezTo>
                  <a:lnTo>
                    <a:pt x="26838" y="6964"/>
                  </a:lnTo>
                  <a:cubicBezTo>
                    <a:pt x="25127" y="6785"/>
                    <a:pt x="11997" y="2923"/>
                    <a:pt x="9458" y="2923"/>
                  </a:cubicBezTo>
                  <a:cubicBezTo>
                    <a:pt x="9363" y="2923"/>
                    <a:pt x="9283" y="2928"/>
                    <a:pt x="9219" y="2940"/>
                  </a:cubicBezTo>
                  <a:cubicBezTo>
                    <a:pt x="9219" y="2940"/>
                    <a:pt x="7321" y="1260"/>
                    <a:pt x="2611" y="1"/>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6"/>
            <p:cNvSpPr/>
            <p:nvPr/>
          </p:nvSpPr>
          <p:spPr>
            <a:xfrm>
              <a:off x="1734456" y="3443902"/>
              <a:ext cx="1580039" cy="538142"/>
            </a:xfrm>
            <a:custGeom>
              <a:avLst/>
              <a:gdLst/>
              <a:ahLst/>
              <a:cxnLst/>
              <a:rect l="l" t="t" r="r" b="b"/>
              <a:pathLst>
                <a:path w="32441" h="11049" extrusionOk="0">
                  <a:moveTo>
                    <a:pt x="29100" y="0"/>
                  </a:moveTo>
                  <a:lnTo>
                    <a:pt x="29100" y="0"/>
                  </a:lnTo>
                  <a:cubicBezTo>
                    <a:pt x="24773" y="1552"/>
                    <a:pt x="23696" y="2428"/>
                    <a:pt x="23696" y="2428"/>
                  </a:cubicBezTo>
                  <a:cubicBezTo>
                    <a:pt x="23696" y="2428"/>
                    <a:pt x="10114" y="1935"/>
                    <a:pt x="6189" y="1461"/>
                  </a:cubicBezTo>
                  <a:cubicBezTo>
                    <a:pt x="5853" y="1415"/>
                    <a:pt x="5516" y="1392"/>
                    <a:pt x="5181" y="1392"/>
                  </a:cubicBezTo>
                  <a:cubicBezTo>
                    <a:pt x="3262" y="1392"/>
                    <a:pt x="1400" y="2138"/>
                    <a:pt x="1" y="3505"/>
                  </a:cubicBezTo>
                  <a:cubicBezTo>
                    <a:pt x="6881" y="4038"/>
                    <a:pt x="23173" y="11048"/>
                    <a:pt x="28008" y="11048"/>
                  </a:cubicBezTo>
                  <a:cubicBezTo>
                    <a:pt x="28471" y="11048"/>
                    <a:pt x="28829" y="10984"/>
                    <a:pt x="29063" y="10844"/>
                  </a:cubicBezTo>
                  <a:cubicBezTo>
                    <a:pt x="32440" y="8799"/>
                    <a:pt x="29100" y="1"/>
                    <a:pt x="29100" y="0"/>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6"/>
            <p:cNvSpPr/>
            <p:nvPr/>
          </p:nvSpPr>
          <p:spPr>
            <a:xfrm>
              <a:off x="2634300" y="3470739"/>
              <a:ext cx="305867" cy="96144"/>
            </a:xfrm>
            <a:custGeom>
              <a:avLst/>
              <a:gdLst/>
              <a:ahLst/>
              <a:cxnLst/>
              <a:rect l="l" t="t" r="r" b="b"/>
              <a:pathLst>
                <a:path w="6280" h="1974" extrusionOk="0">
                  <a:moveTo>
                    <a:pt x="3933" y="0"/>
                  </a:moveTo>
                  <a:cubicBezTo>
                    <a:pt x="3409" y="0"/>
                    <a:pt x="2096" y="309"/>
                    <a:pt x="1333" y="618"/>
                  </a:cubicBezTo>
                  <a:cubicBezTo>
                    <a:pt x="785" y="855"/>
                    <a:pt x="310" y="1257"/>
                    <a:pt x="0" y="1749"/>
                  </a:cubicBezTo>
                  <a:cubicBezTo>
                    <a:pt x="0" y="1749"/>
                    <a:pt x="2678" y="1974"/>
                    <a:pt x="4254" y="1974"/>
                  </a:cubicBezTo>
                  <a:cubicBezTo>
                    <a:pt x="4533" y="1974"/>
                    <a:pt x="4777" y="1967"/>
                    <a:pt x="4965" y="1950"/>
                  </a:cubicBezTo>
                  <a:cubicBezTo>
                    <a:pt x="6280" y="1841"/>
                    <a:pt x="4783" y="1384"/>
                    <a:pt x="4783" y="1384"/>
                  </a:cubicBezTo>
                  <a:cubicBezTo>
                    <a:pt x="4783" y="1384"/>
                    <a:pt x="5458" y="1038"/>
                    <a:pt x="5385" y="818"/>
                  </a:cubicBezTo>
                  <a:cubicBezTo>
                    <a:pt x="5369" y="766"/>
                    <a:pt x="5251" y="746"/>
                    <a:pt x="5077" y="746"/>
                  </a:cubicBezTo>
                  <a:cubicBezTo>
                    <a:pt x="4460" y="746"/>
                    <a:pt x="3140" y="1001"/>
                    <a:pt x="3140" y="1001"/>
                  </a:cubicBezTo>
                  <a:cubicBezTo>
                    <a:pt x="3140" y="1001"/>
                    <a:pt x="4418" y="107"/>
                    <a:pt x="4089" y="15"/>
                  </a:cubicBezTo>
                  <a:cubicBezTo>
                    <a:pt x="4051" y="5"/>
                    <a:pt x="3998" y="0"/>
                    <a:pt x="3933" y="0"/>
                  </a:cubicBezTo>
                  <a:close/>
                </a:path>
              </a:pathLst>
            </a:custGeom>
            <a:solidFill>
              <a:srgbClr val="F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6"/>
            <p:cNvSpPr/>
            <p:nvPr/>
          </p:nvSpPr>
          <p:spPr>
            <a:xfrm>
              <a:off x="2399537" y="2097722"/>
              <a:ext cx="38282" cy="63365"/>
            </a:xfrm>
            <a:custGeom>
              <a:avLst/>
              <a:gdLst/>
              <a:ahLst/>
              <a:cxnLst/>
              <a:rect l="l" t="t" r="r" b="b"/>
              <a:pathLst>
                <a:path w="786" h="1301" extrusionOk="0">
                  <a:moveTo>
                    <a:pt x="367" y="0"/>
                  </a:moveTo>
                  <a:cubicBezTo>
                    <a:pt x="360" y="0"/>
                    <a:pt x="354" y="1"/>
                    <a:pt x="348" y="1"/>
                  </a:cubicBezTo>
                  <a:cubicBezTo>
                    <a:pt x="147" y="19"/>
                    <a:pt x="1" y="311"/>
                    <a:pt x="37" y="677"/>
                  </a:cubicBezTo>
                  <a:cubicBezTo>
                    <a:pt x="54" y="1021"/>
                    <a:pt x="218" y="1300"/>
                    <a:pt x="405" y="1300"/>
                  </a:cubicBezTo>
                  <a:cubicBezTo>
                    <a:pt x="416" y="1300"/>
                    <a:pt x="427" y="1299"/>
                    <a:pt x="439" y="1297"/>
                  </a:cubicBezTo>
                  <a:cubicBezTo>
                    <a:pt x="640" y="1279"/>
                    <a:pt x="786" y="969"/>
                    <a:pt x="767" y="622"/>
                  </a:cubicBezTo>
                  <a:cubicBezTo>
                    <a:pt x="732" y="268"/>
                    <a:pt x="560" y="0"/>
                    <a:pt x="36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2556906" y="2084377"/>
              <a:ext cx="37405" cy="63268"/>
            </a:xfrm>
            <a:custGeom>
              <a:avLst/>
              <a:gdLst/>
              <a:ahLst/>
              <a:cxnLst/>
              <a:rect l="l" t="t" r="r" b="b"/>
              <a:pathLst>
                <a:path w="768" h="1299" extrusionOk="0">
                  <a:moveTo>
                    <a:pt x="367" y="0"/>
                  </a:moveTo>
                  <a:cubicBezTo>
                    <a:pt x="360" y="0"/>
                    <a:pt x="354" y="1"/>
                    <a:pt x="348" y="1"/>
                  </a:cubicBezTo>
                  <a:cubicBezTo>
                    <a:pt x="147" y="20"/>
                    <a:pt x="1" y="312"/>
                    <a:pt x="19" y="677"/>
                  </a:cubicBezTo>
                  <a:cubicBezTo>
                    <a:pt x="55" y="1013"/>
                    <a:pt x="227" y="1298"/>
                    <a:pt x="421" y="1298"/>
                  </a:cubicBezTo>
                  <a:cubicBezTo>
                    <a:pt x="427" y="1298"/>
                    <a:pt x="433" y="1298"/>
                    <a:pt x="439" y="1297"/>
                  </a:cubicBezTo>
                  <a:cubicBezTo>
                    <a:pt x="640" y="1279"/>
                    <a:pt x="768" y="987"/>
                    <a:pt x="749" y="622"/>
                  </a:cubicBezTo>
                  <a:cubicBezTo>
                    <a:pt x="732" y="268"/>
                    <a:pt x="560" y="0"/>
                    <a:pt x="36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6"/>
            <p:cNvSpPr/>
            <p:nvPr/>
          </p:nvSpPr>
          <p:spPr>
            <a:xfrm>
              <a:off x="2591585" y="2181350"/>
              <a:ext cx="49874" cy="44565"/>
            </a:xfrm>
            <a:custGeom>
              <a:avLst/>
              <a:gdLst/>
              <a:ahLst/>
              <a:cxnLst/>
              <a:rect l="l" t="t" r="r" b="b"/>
              <a:pathLst>
                <a:path w="1024" h="915" extrusionOk="0">
                  <a:moveTo>
                    <a:pt x="987" y="0"/>
                  </a:moveTo>
                  <a:cubicBezTo>
                    <a:pt x="439" y="37"/>
                    <a:pt x="1" y="310"/>
                    <a:pt x="37" y="548"/>
                  </a:cubicBezTo>
                  <a:cubicBezTo>
                    <a:pt x="72" y="756"/>
                    <a:pt x="419" y="914"/>
                    <a:pt x="876" y="914"/>
                  </a:cubicBezTo>
                  <a:cubicBezTo>
                    <a:pt x="900" y="914"/>
                    <a:pt x="925" y="914"/>
                    <a:pt x="950" y="913"/>
                  </a:cubicBezTo>
                  <a:cubicBezTo>
                    <a:pt x="987" y="621"/>
                    <a:pt x="1005" y="310"/>
                    <a:pt x="1023" y="0"/>
                  </a:cubicBez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6"/>
            <p:cNvSpPr/>
            <p:nvPr/>
          </p:nvSpPr>
          <p:spPr>
            <a:xfrm>
              <a:off x="2328426" y="2200638"/>
              <a:ext cx="100527" cy="45296"/>
            </a:xfrm>
            <a:custGeom>
              <a:avLst/>
              <a:gdLst/>
              <a:ahLst/>
              <a:cxnLst/>
              <a:rect l="l" t="t" r="r" b="b"/>
              <a:pathLst>
                <a:path w="2064" h="930" extrusionOk="0">
                  <a:moveTo>
                    <a:pt x="1138" y="1"/>
                  </a:moveTo>
                  <a:cubicBezTo>
                    <a:pt x="1088" y="1"/>
                    <a:pt x="1037" y="2"/>
                    <a:pt x="986" y="6"/>
                  </a:cubicBezTo>
                  <a:cubicBezTo>
                    <a:pt x="420" y="60"/>
                    <a:pt x="0" y="316"/>
                    <a:pt x="19" y="553"/>
                  </a:cubicBezTo>
                  <a:cubicBezTo>
                    <a:pt x="50" y="776"/>
                    <a:pt x="414" y="929"/>
                    <a:pt x="868" y="929"/>
                  </a:cubicBezTo>
                  <a:cubicBezTo>
                    <a:pt x="936" y="929"/>
                    <a:pt x="1006" y="926"/>
                    <a:pt x="1077" y="918"/>
                  </a:cubicBezTo>
                  <a:cubicBezTo>
                    <a:pt x="1643" y="882"/>
                    <a:pt x="2063" y="626"/>
                    <a:pt x="2045" y="371"/>
                  </a:cubicBezTo>
                  <a:cubicBezTo>
                    <a:pt x="2012" y="156"/>
                    <a:pt x="1619" y="1"/>
                    <a:pt x="1138" y="1"/>
                  </a:cubicBezTo>
                  <a:close/>
                </a:path>
              </a:pathLst>
            </a:custGeom>
            <a:solidFill>
              <a:srgbClr val="FF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6"/>
            <p:cNvSpPr/>
            <p:nvPr/>
          </p:nvSpPr>
          <p:spPr>
            <a:xfrm>
              <a:off x="2474252" y="2079701"/>
              <a:ext cx="70281" cy="214935"/>
            </a:xfrm>
            <a:custGeom>
              <a:avLst/>
              <a:gdLst/>
              <a:ahLst/>
              <a:cxnLst/>
              <a:rect l="l" t="t" r="r" b="b"/>
              <a:pathLst>
                <a:path w="1443" h="4413" extrusionOk="0">
                  <a:moveTo>
                    <a:pt x="499" y="1"/>
                  </a:moveTo>
                  <a:cubicBezTo>
                    <a:pt x="459" y="1"/>
                    <a:pt x="420" y="29"/>
                    <a:pt x="420" y="79"/>
                  </a:cubicBezTo>
                  <a:cubicBezTo>
                    <a:pt x="402" y="1393"/>
                    <a:pt x="785" y="2781"/>
                    <a:pt x="1095" y="4059"/>
                  </a:cubicBezTo>
                  <a:cubicBezTo>
                    <a:pt x="767" y="4113"/>
                    <a:pt x="438" y="4113"/>
                    <a:pt x="110" y="4168"/>
                  </a:cubicBezTo>
                  <a:cubicBezTo>
                    <a:pt x="0" y="4205"/>
                    <a:pt x="0" y="4351"/>
                    <a:pt x="110" y="4387"/>
                  </a:cubicBezTo>
                  <a:cubicBezTo>
                    <a:pt x="238" y="4405"/>
                    <a:pt x="367" y="4413"/>
                    <a:pt x="496" y="4413"/>
                  </a:cubicBezTo>
                  <a:cubicBezTo>
                    <a:pt x="769" y="4413"/>
                    <a:pt x="1042" y="4376"/>
                    <a:pt x="1315" y="4314"/>
                  </a:cubicBezTo>
                  <a:cubicBezTo>
                    <a:pt x="1388" y="4296"/>
                    <a:pt x="1442" y="4223"/>
                    <a:pt x="1442" y="4150"/>
                  </a:cubicBezTo>
                  <a:cubicBezTo>
                    <a:pt x="1278" y="3475"/>
                    <a:pt x="1114" y="2799"/>
                    <a:pt x="986" y="2124"/>
                  </a:cubicBezTo>
                  <a:cubicBezTo>
                    <a:pt x="876" y="1430"/>
                    <a:pt x="749" y="736"/>
                    <a:pt x="584" y="61"/>
                  </a:cubicBezTo>
                  <a:cubicBezTo>
                    <a:pt x="568" y="20"/>
                    <a:pt x="533" y="1"/>
                    <a:pt x="499"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2091910" y="2114623"/>
              <a:ext cx="80753" cy="129994"/>
            </a:xfrm>
            <a:custGeom>
              <a:avLst/>
              <a:gdLst/>
              <a:ahLst/>
              <a:cxnLst/>
              <a:rect l="l" t="t" r="r" b="b"/>
              <a:pathLst>
                <a:path w="1658" h="2669" extrusionOk="0">
                  <a:moveTo>
                    <a:pt x="1193" y="1"/>
                  </a:moveTo>
                  <a:cubicBezTo>
                    <a:pt x="955" y="1"/>
                    <a:pt x="688" y="180"/>
                    <a:pt x="512" y="330"/>
                  </a:cubicBezTo>
                  <a:cubicBezTo>
                    <a:pt x="183" y="622"/>
                    <a:pt x="0" y="1060"/>
                    <a:pt x="55" y="1516"/>
                  </a:cubicBezTo>
                  <a:cubicBezTo>
                    <a:pt x="92" y="1954"/>
                    <a:pt x="329" y="2338"/>
                    <a:pt x="712" y="2538"/>
                  </a:cubicBezTo>
                  <a:cubicBezTo>
                    <a:pt x="856" y="2610"/>
                    <a:pt x="1039" y="2669"/>
                    <a:pt x="1207" y="2669"/>
                  </a:cubicBezTo>
                  <a:cubicBezTo>
                    <a:pt x="1382" y="2669"/>
                    <a:pt x="1542" y="2606"/>
                    <a:pt x="1625" y="2429"/>
                  </a:cubicBezTo>
                  <a:cubicBezTo>
                    <a:pt x="1658" y="2364"/>
                    <a:pt x="1632" y="2298"/>
                    <a:pt x="1574" y="2298"/>
                  </a:cubicBezTo>
                  <a:cubicBezTo>
                    <a:pt x="1567" y="2298"/>
                    <a:pt x="1560" y="2299"/>
                    <a:pt x="1552" y="2301"/>
                  </a:cubicBezTo>
                  <a:cubicBezTo>
                    <a:pt x="1508" y="2299"/>
                    <a:pt x="1465" y="2298"/>
                    <a:pt x="1424" y="2298"/>
                  </a:cubicBezTo>
                  <a:cubicBezTo>
                    <a:pt x="1370" y="2298"/>
                    <a:pt x="1318" y="2299"/>
                    <a:pt x="1268" y="2299"/>
                  </a:cubicBezTo>
                  <a:cubicBezTo>
                    <a:pt x="1092" y="2299"/>
                    <a:pt x="938" y="2283"/>
                    <a:pt x="767" y="2137"/>
                  </a:cubicBezTo>
                  <a:cubicBezTo>
                    <a:pt x="475" y="1900"/>
                    <a:pt x="347" y="1516"/>
                    <a:pt x="420" y="1133"/>
                  </a:cubicBezTo>
                  <a:cubicBezTo>
                    <a:pt x="475" y="841"/>
                    <a:pt x="658" y="603"/>
                    <a:pt x="895" y="439"/>
                  </a:cubicBezTo>
                  <a:cubicBezTo>
                    <a:pt x="1078" y="330"/>
                    <a:pt x="1278" y="311"/>
                    <a:pt x="1424" y="147"/>
                  </a:cubicBezTo>
                  <a:cubicBezTo>
                    <a:pt x="1443" y="129"/>
                    <a:pt x="1443" y="92"/>
                    <a:pt x="1424" y="74"/>
                  </a:cubicBezTo>
                  <a:cubicBezTo>
                    <a:pt x="1354" y="22"/>
                    <a:pt x="1275" y="1"/>
                    <a:pt x="1193"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2411714" y="2340180"/>
              <a:ext cx="78659" cy="28979"/>
            </a:xfrm>
            <a:custGeom>
              <a:avLst/>
              <a:gdLst/>
              <a:ahLst/>
              <a:cxnLst/>
              <a:rect l="l" t="t" r="r" b="b"/>
              <a:pathLst>
                <a:path w="1615" h="595" extrusionOk="0">
                  <a:moveTo>
                    <a:pt x="247" y="1"/>
                  </a:moveTo>
                  <a:cubicBezTo>
                    <a:pt x="92" y="1"/>
                    <a:pt x="0" y="227"/>
                    <a:pt x="171" y="335"/>
                  </a:cubicBezTo>
                  <a:cubicBezTo>
                    <a:pt x="423" y="500"/>
                    <a:pt x="720" y="594"/>
                    <a:pt x="1018" y="594"/>
                  </a:cubicBezTo>
                  <a:cubicBezTo>
                    <a:pt x="1150" y="594"/>
                    <a:pt x="1283" y="575"/>
                    <a:pt x="1412" y="536"/>
                  </a:cubicBezTo>
                  <a:cubicBezTo>
                    <a:pt x="1614" y="469"/>
                    <a:pt x="1552" y="183"/>
                    <a:pt x="1368" y="183"/>
                  </a:cubicBezTo>
                  <a:cubicBezTo>
                    <a:pt x="1353" y="183"/>
                    <a:pt x="1337" y="185"/>
                    <a:pt x="1321" y="189"/>
                  </a:cubicBezTo>
                  <a:cubicBezTo>
                    <a:pt x="1222" y="210"/>
                    <a:pt x="1122" y="221"/>
                    <a:pt x="1025" y="221"/>
                  </a:cubicBezTo>
                  <a:cubicBezTo>
                    <a:pt x="780" y="221"/>
                    <a:pt x="544" y="155"/>
                    <a:pt x="335" y="25"/>
                  </a:cubicBezTo>
                  <a:cubicBezTo>
                    <a:pt x="304" y="8"/>
                    <a:pt x="274" y="1"/>
                    <a:pt x="247"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6"/>
            <p:cNvSpPr/>
            <p:nvPr/>
          </p:nvSpPr>
          <p:spPr>
            <a:xfrm>
              <a:off x="1602901" y="3597131"/>
              <a:ext cx="894613" cy="224189"/>
            </a:xfrm>
            <a:custGeom>
              <a:avLst/>
              <a:gdLst/>
              <a:ahLst/>
              <a:cxnLst/>
              <a:rect l="l" t="t" r="r" b="b"/>
              <a:pathLst>
                <a:path w="18368" h="4603" extrusionOk="0">
                  <a:moveTo>
                    <a:pt x="2770" y="1"/>
                  </a:moveTo>
                  <a:cubicBezTo>
                    <a:pt x="2463" y="1"/>
                    <a:pt x="2158" y="24"/>
                    <a:pt x="1862" y="67"/>
                  </a:cubicBezTo>
                  <a:cubicBezTo>
                    <a:pt x="1223" y="177"/>
                    <a:pt x="493" y="359"/>
                    <a:pt x="0" y="797"/>
                  </a:cubicBezTo>
                  <a:cubicBezTo>
                    <a:pt x="0" y="797"/>
                    <a:pt x="0" y="834"/>
                    <a:pt x="18" y="834"/>
                  </a:cubicBezTo>
                  <a:cubicBezTo>
                    <a:pt x="767" y="670"/>
                    <a:pt x="1424" y="341"/>
                    <a:pt x="2191" y="268"/>
                  </a:cubicBezTo>
                  <a:cubicBezTo>
                    <a:pt x="2347" y="256"/>
                    <a:pt x="2504" y="250"/>
                    <a:pt x="2660" y="250"/>
                  </a:cubicBezTo>
                  <a:cubicBezTo>
                    <a:pt x="3233" y="250"/>
                    <a:pt x="3804" y="329"/>
                    <a:pt x="4363" y="487"/>
                  </a:cubicBezTo>
                  <a:cubicBezTo>
                    <a:pt x="5915" y="889"/>
                    <a:pt x="7430" y="1400"/>
                    <a:pt x="8963" y="1856"/>
                  </a:cubicBezTo>
                  <a:lnTo>
                    <a:pt x="18146" y="4594"/>
                  </a:lnTo>
                  <a:cubicBezTo>
                    <a:pt x="18161" y="4600"/>
                    <a:pt x="18176" y="4602"/>
                    <a:pt x="18190" y="4602"/>
                  </a:cubicBezTo>
                  <a:cubicBezTo>
                    <a:pt x="18322" y="4602"/>
                    <a:pt x="18367" y="4388"/>
                    <a:pt x="18219" y="4339"/>
                  </a:cubicBezTo>
                  <a:lnTo>
                    <a:pt x="8525" y="1436"/>
                  </a:lnTo>
                  <a:cubicBezTo>
                    <a:pt x="6974" y="962"/>
                    <a:pt x="5385" y="359"/>
                    <a:pt x="3779" y="85"/>
                  </a:cubicBezTo>
                  <a:cubicBezTo>
                    <a:pt x="3445" y="28"/>
                    <a:pt x="3106" y="1"/>
                    <a:pt x="2770"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6"/>
            <p:cNvSpPr/>
            <p:nvPr/>
          </p:nvSpPr>
          <p:spPr>
            <a:xfrm>
              <a:off x="2629819" y="3549935"/>
              <a:ext cx="468980" cy="49825"/>
            </a:xfrm>
            <a:custGeom>
              <a:avLst/>
              <a:gdLst/>
              <a:ahLst/>
              <a:cxnLst/>
              <a:rect l="l" t="t" r="r" b="b"/>
              <a:pathLst>
                <a:path w="9629" h="1023" extrusionOk="0">
                  <a:moveTo>
                    <a:pt x="1708" y="0"/>
                  </a:moveTo>
                  <a:cubicBezTo>
                    <a:pt x="1134" y="0"/>
                    <a:pt x="562" y="41"/>
                    <a:pt x="1" y="123"/>
                  </a:cubicBezTo>
                  <a:cubicBezTo>
                    <a:pt x="1" y="142"/>
                    <a:pt x="1" y="142"/>
                    <a:pt x="1" y="160"/>
                  </a:cubicBezTo>
                  <a:cubicBezTo>
                    <a:pt x="636" y="220"/>
                    <a:pt x="1259" y="256"/>
                    <a:pt x="1889" y="256"/>
                  </a:cubicBezTo>
                  <a:cubicBezTo>
                    <a:pt x="2020" y="256"/>
                    <a:pt x="2151" y="254"/>
                    <a:pt x="2283" y="251"/>
                  </a:cubicBezTo>
                  <a:cubicBezTo>
                    <a:pt x="3049" y="270"/>
                    <a:pt x="3798" y="306"/>
                    <a:pt x="4565" y="361"/>
                  </a:cubicBezTo>
                  <a:cubicBezTo>
                    <a:pt x="6189" y="489"/>
                    <a:pt x="7814" y="708"/>
                    <a:pt x="9420" y="1018"/>
                  </a:cubicBezTo>
                  <a:cubicBezTo>
                    <a:pt x="9432" y="1021"/>
                    <a:pt x="9442" y="1022"/>
                    <a:pt x="9453" y="1022"/>
                  </a:cubicBezTo>
                  <a:cubicBezTo>
                    <a:pt x="9576" y="1022"/>
                    <a:pt x="9628" y="833"/>
                    <a:pt x="9493" y="799"/>
                  </a:cubicBezTo>
                  <a:cubicBezTo>
                    <a:pt x="7924" y="489"/>
                    <a:pt x="6335" y="270"/>
                    <a:pt x="4747" y="142"/>
                  </a:cubicBezTo>
                  <a:cubicBezTo>
                    <a:pt x="3926" y="87"/>
                    <a:pt x="3104" y="32"/>
                    <a:pt x="2283" y="14"/>
                  </a:cubicBezTo>
                  <a:cubicBezTo>
                    <a:pt x="2091" y="5"/>
                    <a:pt x="1899" y="0"/>
                    <a:pt x="1708"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1763388" y="2853977"/>
              <a:ext cx="150742" cy="756437"/>
            </a:xfrm>
            <a:custGeom>
              <a:avLst/>
              <a:gdLst/>
              <a:ahLst/>
              <a:cxnLst/>
              <a:rect l="l" t="t" r="r" b="b"/>
              <a:pathLst>
                <a:path w="3095" h="15531" extrusionOk="0">
                  <a:moveTo>
                    <a:pt x="1505" y="0"/>
                  </a:moveTo>
                  <a:cubicBezTo>
                    <a:pt x="1456" y="0"/>
                    <a:pt x="1420" y="60"/>
                    <a:pt x="1433" y="100"/>
                  </a:cubicBezTo>
                  <a:cubicBezTo>
                    <a:pt x="2620" y="2729"/>
                    <a:pt x="1634" y="5267"/>
                    <a:pt x="1105" y="7932"/>
                  </a:cubicBezTo>
                  <a:cubicBezTo>
                    <a:pt x="612" y="10396"/>
                    <a:pt x="247" y="12879"/>
                    <a:pt x="9" y="15380"/>
                  </a:cubicBezTo>
                  <a:cubicBezTo>
                    <a:pt x="0" y="15480"/>
                    <a:pt x="78" y="15531"/>
                    <a:pt x="160" y="15531"/>
                  </a:cubicBezTo>
                  <a:cubicBezTo>
                    <a:pt x="242" y="15531"/>
                    <a:pt x="329" y="15480"/>
                    <a:pt x="338" y="15380"/>
                  </a:cubicBezTo>
                  <a:cubicBezTo>
                    <a:pt x="594" y="12368"/>
                    <a:pt x="1086" y="9374"/>
                    <a:pt x="1780" y="6417"/>
                  </a:cubicBezTo>
                  <a:cubicBezTo>
                    <a:pt x="2255" y="4463"/>
                    <a:pt x="3094" y="1762"/>
                    <a:pt x="1561" y="27"/>
                  </a:cubicBezTo>
                  <a:cubicBezTo>
                    <a:pt x="1542" y="8"/>
                    <a:pt x="1522" y="0"/>
                    <a:pt x="15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a:off x="1711370" y="2765138"/>
              <a:ext cx="67603" cy="25278"/>
            </a:xfrm>
            <a:custGeom>
              <a:avLst/>
              <a:gdLst/>
              <a:ahLst/>
              <a:cxnLst/>
              <a:rect l="l" t="t" r="r" b="b"/>
              <a:pathLst>
                <a:path w="1388" h="519" extrusionOk="0">
                  <a:moveTo>
                    <a:pt x="525" y="0"/>
                  </a:moveTo>
                  <a:cubicBezTo>
                    <a:pt x="374" y="0"/>
                    <a:pt x="223" y="33"/>
                    <a:pt x="92" y="99"/>
                  </a:cubicBezTo>
                  <a:cubicBezTo>
                    <a:pt x="0" y="135"/>
                    <a:pt x="55" y="263"/>
                    <a:pt x="128" y="263"/>
                  </a:cubicBezTo>
                  <a:cubicBezTo>
                    <a:pt x="347" y="263"/>
                    <a:pt x="566" y="300"/>
                    <a:pt x="767" y="336"/>
                  </a:cubicBezTo>
                  <a:cubicBezTo>
                    <a:pt x="950" y="391"/>
                    <a:pt x="1114" y="519"/>
                    <a:pt x="1296" y="519"/>
                  </a:cubicBezTo>
                  <a:cubicBezTo>
                    <a:pt x="1351" y="519"/>
                    <a:pt x="1388" y="464"/>
                    <a:pt x="1388" y="409"/>
                  </a:cubicBezTo>
                  <a:cubicBezTo>
                    <a:pt x="1315" y="190"/>
                    <a:pt x="1023" y="99"/>
                    <a:pt x="822" y="44"/>
                  </a:cubicBezTo>
                  <a:cubicBezTo>
                    <a:pt x="727" y="15"/>
                    <a:pt x="626" y="0"/>
                    <a:pt x="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6"/>
            <p:cNvSpPr/>
            <p:nvPr/>
          </p:nvSpPr>
          <p:spPr>
            <a:xfrm>
              <a:off x="2813002" y="2751159"/>
              <a:ext cx="48949" cy="34094"/>
            </a:xfrm>
            <a:custGeom>
              <a:avLst/>
              <a:gdLst/>
              <a:ahLst/>
              <a:cxnLst/>
              <a:rect l="l" t="t" r="r" b="b"/>
              <a:pathLst>
                <a:path w="1005" h="700" extrusionOk="0">
                  <a:moveTo>
                    <a:pt x="737" y="1"/>
                  </a:moveTo>
                  <a:cubicBezTo>
                    <a:pt x="601" y="1"/>
                    <a:pt x="452" y="67"/>
                    <a:pt x="347" y="149"/>
                  </a:cubicBezTo>
                  <a:cubicBezTo>
                    <a:pt x="183" y="258"/>
                    <a:pt x="0" y="404"/>
                    <a:pt x="0" y="605"/>
                  </a:cubicBezTo>
                  <a:cubicBezTo>
                    <a:pt x="0" y="652"/>
                    <a:pt x="41" y="700"/>
                    <a:pt x="100" y="700"/>
                  </a:cubicBezTo>
                  <a:cubicBezTo>
                    <a:pt x="109" y="700"/>
                    <a:pt x="118" y="699"/>
                    <a:pt x="128" y="696"/>
                  </a:cubicBezTo>
                  <a:cubicBezTo>
                    <a:pt x="274" y="642"/>
                    <a:pt x="384" y="514"/>
                    <a:pt x="530" y="459"/>
                  </a:cubicBezTo>
                  <a:cubicBezTo>
                    <a:pt x="694" y="386"/>
                    <a:pt x="877" y="368"/>
                    <a:pt x="968" y="240"/>
                  </a:cubicBezTo>
                  <a:cubicBezTo>
                    <a:pt x="1004" y="185"/>
                    <a:pt x="986" y="112"/>
                    <a:pt x="950" y="76"/>
                  </a:cubicBezTo>
                  <a:cubicBezTo>
                    <a:pt x="890" y="23"/>
                    <a:pt x="816" y="1"/>
                    <a:pt x="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1395706" y="3346978"/>
              <a:ext cx="401086" cy="124198"/>
            </a:xfrm>
            <a:custGeom>
              <a:avLst/>
              <a:gdLst/>
              <a:ahLst/>
              <a:cxnLst/>
              <a:rect l="l" t="t" r="r" b="b"/>
              <a:pathLst>
                <a:path w="8235" h="2550" extrusionOk="0">
                  <a:moveTo>
                    <a:pt x="110" y="1"/>
                  </a:moveTo>
                  <a:cubicBezTo>
                    <a:pt x="19" y="1"/>
                    <a:pt x="1" y="147"/>
                    <a:pt x="92" y="183"/>
                  </a:cubicBezTo>
                  <a:cubicBezTo>
                    <a:pt x="713" y="439"/>
                    <a:pt x="1425" y="548"/>
                    <a:pt x="2082" y="731"/>
                  </a:cubicBezTo>
                  <a:cubicBezTo>
                    <a:pt x="2721" y="913"/>
                    <a:pt x="3396" y="1096"/>
                    <a:pt x="4072" y="1278"/>
                  </a:cubicBezTo>
                  <a:cubicBezTo>
                    <a:pt x="5386" y="1680"/>
                    <a:pt x="6700" y="2100"/>
                    <a:pt x="8015" y="2538"/>
                  </a:cubicBezTo>
                  <a:cubicBezTo>
                    <a:pt x="8032" y="2546"/>
                    <a:pt x="8048" y="2549"/>
                    <a:pt x="8063" y="2549"/>
                  </a:cubicBezTo>
                  <a:cubicBezTo>
                    <a:pt x="8192" y="2549"/>
                    <a:pt x="8235" y="2295"/>
                    <a:pt x="8088" y="2246"/>
                  </a:cubicBezTo>
                  <a:cubicBezTo>
                    <a:pt x="6755" y="1771"/>
                    <a:pt x="5404" y="1351"/>
                    <a:pt x="4053" y="950"/>
                  </a:cubicBezTo>
                  <a:cubicBezTo>
                    <a:pt x="3378" y="767"/>
                    <a:pt x="2721" y="585"/>
                    <a:pt x="2045" y="420"/>
                  </a:cubicBezTo>
                  <a:cubicBezTo>
                    <a:pt x="1388" y="256"/>
                    <a:pt x="749" y="37"/>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496"/>
        <p:cNvGrpSpPr/>
        <p:nvPr/>
      </p:nvGrpSpPr>
      <p:grpSpPr>
        <a:xfrm>
          <a:off x="0" y="0"/>
          <a:ext cx="0" cy="0"/>
          <a:chOff x="0" y="0"/>
          <a:chExt cx="0" cy="0"/>
        </a:xfrm>
      </p:grpSpPr>
      <p:sp>
        <p:nvSpPr>
          <p:cNvPr id="497" name="Google Shape;497;p37"/>
          <p:cNvSpPr txBox="1">
            <a:spLocks noGrp="1"/>
          </p:cNvSpPr>
          <p:nvPr>
            <p:ph type="title"/>
          </p:nvPr>
        </p:nvSpPr>
        <p:spPr>
          <a:xfrm>
            <a:off x="714300" y="2354175"/>
            <a:ext cx="304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CENTER</a:t>
            </a:r>
            <a:endParaRPr/>
          </a:p>
        </p:txBody>
      </p:sp>
      <p:sp>
        <p:nvSpPr>
          <p:cNvPr id="498" name="Google Shape;498;p37"/>
          <p:cNvSpPr txBox="1">
            <a:spLocks noGrp="1"/>
          </p:cNvSpPr>
          <p:nvPr>
            <p:ph type="subTitle" idx="1"/>
          </p:nvPr>
        </p:nvSpPr>
        <p:spPr>
          <a:xfrm>
            <a:off x="714300" y="3453150"/>
            <a:ext cx="2521800" cy="58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
        <p:nvSpPr>
          <p:cNvPr id="499" name="Google Shape;499;p37"/>
          <p:cNvSpPr txBox="1">
            <a:spLocks noGrp="1"/>
          </p:cNvSpPr>
          <p:nvPr>
            <p:ph type="title" idx="2"/>
          </p:nvPr>
        </p:nvSpPr>
        <p:spPr>
          <a:xfrm>
            <a:off x="714300" y="1010100"/>
            <a:ext cx="3048000" cy="139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500" name="Google Shape;500;p37"/>
          <p:cNvSpPr/>
          <p:nvPr/>
        </p:nvSpPr>
        <p:spPr>
          <a:xfrm>
            <a:off x="7959915" y="812711"/>
            <a:ext cx="116400" cy="116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8124171" y="812711"/>
            <a:ext cx="116400" cy="11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8288427" y="812711"/>
            <a:ext cx="116400" cy="116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 name="Google Shape;503;p37"/>
          <p:cNvGrpSpPr/>
          <p:nvPr/>
        </p:nvGrpSpPr>
        <p:grpSpPr>
          <a:xfrm>
            <a:off x="4195962" y="812731"/>
            <a:ext cx="4338518" cy="3791511"/>
            <a:chOff x="4195962" y="812731"/>
            <a:chExt cx="4338518" cy="3791511"/>
          </a:xfrm>
        </p:grpSpPr>
        <p:grpSp>
          <p:nvGrpSpPr>
            <p:cNvPr id="504" name="Google Shape;504;p37"/>
            <p:cNvGrpSpPr/>
            <p:nvPr/>
          </p:nvGrpSpPr>
          <p:grpSpPr>
            <a:xfrm>
              <a:off x="4470000" y="812731"/>
              <a:ext cx="3490051" cy="2287960"/>
              <a:chOff x="4849800" y="1060525"/>
              <a:chExt cx="2932816" cy="1922656"/>
            </a:xfrm>
          </p:grpSpPr>
          <p:sp>
            <p:nvSpPr>
              <p:cNvPr id="505" name="Google Shape;505;p37"/>
              <p:cNvSpPr/>
              <p:nvPr/>
            </p:nvSpPr>
            <p:spPr>
              <a:xfrm>
                <a:off x="5702118" y="1354752"/>
                <a:ext cx="412858" cy="1595400"/>
              </a:xfrm>
              <a:custGeom>
                <a:avLst/>
                <a:gdLst/>
                <a:ahLst/>
                <a:cxnLst/>
                <a:rect l="l" t="t" r="r" b="b"/>
                <a:pathLst>
                  <a:path w="5725" h="22123" extrusionOk="0">
                    <a:moveTo>
                      <a:pt x="5610" y="0"/>
                    </a:moveTo>
                    <a:cubicBezTo>
                      <a:pt x="3750" y="286"/>
                      <a:pt x="2663" y="1689"/>
                      <a:pt x="2233" y="4293"/>
                    </a:cubicBezTo>
                    <a:cubicBezTo>
                      <a:pt x="1890" y="6468"/>
                      <a:pt x="2062" y="9244"/>
                      <a:pt x="2233" y="11906"/>
                    </a:cubicBezTo>
                    <a:cubicBezTo>
                      <a:pt x="2491" y="16485"/>
                      <a:pt x="2748" y="20806"/>
                      <a:pt x="487" y="21293"/>
                    </a:cubicBezTo>
                    <a:cubicBezTo>
                      <a:pt x="316" y="21321"/>
                      <a:pt x="173" y="21350"/>
                      <a:pt x="1" y="21350"/>
                    </a:cubicBezTo>
                    <a:lnTo>
                      <a:pt x="58" y="22123"/>
                    </a:lnTo>
                    <a:cubicBezTo>
                      <a:pt x="173" y="22123"/>
                      <a:pt x="287" y="22094"/>
                      <a:pt x="402" y="22094"/>
                    </a:cubicBezTo>
                    <a:cubicBezTo>
                      <a:pt x="487" y="22065"/>
                      <a:pt x="573" y="22037"/>
                      <a:pt x="631" y="22037"/>
                    </a:cubicBezTo>
                    <a:cubicBezTo>
                      <a:pt x="3550" y="21407"/>
                      <a:pt x="3264" y="16771"/>
                      <a:pt x="2977" y="11848"/>
                    </a:cubicBezTo>
                    <a:cubicBezTo>
                      <a:pt x="2663" y="6668"/>
                      <a:pt x="2348" y="1288"/>
                      <a:pt x="5725" y="744"/>
                    </a:cubicBezTo>
                    <a:lnTo>
                      <a:pt x="5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5559765" y="1393045"/>
                <a:ext cx="1783260" cy="1590136"/>
              </a:xfrm>
              <a:custGeom>
                <a:avLst/>
                <a:gdLst/>
                <a:ahLst/>
                <a:cxnLst/>
                <a:rect l="l" t="t" r="r" b="b"/>
                <a:pathLst>
                  <a:path w="24728" h="22050" extrusionOk="0">
                    <a:moveTo>
                      <a:pt x="17788" y="1"/>
                    </a:moveTo>
                    <a:cubicBezTo>
                      <a:pt x="15721" y="1"/>
                      <a:pt x="13551" y="1179"/>
                      <a:pt x="12078" y="3733"/>
                    </a:cubicBezTo>
                    <a:cubicBezTo>
                      <a:pt x="11792" y="4247"/>
                      <a:pt x="11267" y="4533"/>
                      <a:pt x="10729" y="4533"/>
                    </a:cubicBezTo>
                    <a:cubicBezTo>
                      <a:pt x="10457" y="4533"/>
                      <a:pt x="10181" y="4459"/>
                      <a:pt x="9931" y="4306"/>
                    </a:cubicBezTo>
                    <a:cubicBezTo>
                      <a:pt x="8557" y="3481"/>
                      <a:pt x="7201" y="3115"/>
                      <a:pt x="5960" y="3115"/>
                    </a:cubicBezTo>
                    <a:cubicBezTo>
                      <a:pt x="2548" y="3115"/>
                      <a:pt x="0" y="5884"/>
                      <a:pt x="315" y="9514"/>
                    </a:cubicBezTo>
                    <a:cubicBezTo>
                      <a:pt x="687" y="13664"/>
                      <a:pt x="7384" y="19417"/>
                      <a:pt x="14024" y="21878"/>
                    </a:cubicBezTo>
                    <a:cubicBezTo>
                      <a:pt x="14337" y="21993"/>
                      <a:pt x="14665" y="22049"/>
                      <a:pt x="14991" y="22049"/>
                    </a:cubicBezTo>
                    <a:cubicBezTo>
                      <a:pt x="15794" y="22049"/>
                      <a:pt x="16585" y="21708"/>
                      <a:pt x="17115" y="21077"/>
                    </a:cubicBezTo>
                    <a:cubicBezTo>
                      <a:pt x="21694" y="15668"/>
                      <a:pt x="24727" y="7368"/>
                      <a:pt x="23010" y="3590"/>
                    </a:cubicBezTo>
                    <a:cubicBezTo>
                      <a:pt x="21975" y="1272"/>
                      <a:pt x="19936" y="1"/>
                      <a:pt x="177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5451954" y="1248455"/>
                <a:ext cx="1794077" cy="1507348"/>
              </a:xfrm>
              <a:custGeom>
                <a:avLst/>
                <a:gdLst/>
                <a:ahLst/>
                <a:cxnLst/>
                <a:rect l="l" t="t" r="r" b="b"/>
                <a:pathLst>
                  <a:path w="24878" h="20902" extrusionOk="0">
                    <a:moveTo>
                      <a:pt x="18912" y="0"/>
                    </a:moveTo>
                    <a:cubicBezTo>
                      <a:pt x="16974" y="0"/>
                      <a:pt x="15119" y="985"/>
                      <a:pt x="13801" y="2476"/>
                    </a:cubicBezTo>
                    <a:cubicBezTo>
                      <a:pt x="13086" y="3306"/>
                      <a:pt x="12485" y="4250"/>
                      <a:pt x="12056" y="5280"/>
                    </a:cubicBezTo>
                    <a:cubicBezTo>
                      <a:pt x="10056" y="3479"/>
                      <a:pt x="7989" y="2708"/>
                      <a:pt x="6148" y="2708"/>
                    </a:cubicBezTo>
                    <a:cubicBezTo>
                      <a:pt x="2667" y="2708"/>
                      <a:pt x="0" y="5467"/>
                      <a:pt x="150" y="9230"/>
                    </a:cubicBezTo>
                    <a:cubicBezTo>
                      <a:pt x="265" y="12006"/>
                      <a:pt x="2440" y="14524"/>
                      <a:pt x="4300" y="16385"/>
                    </a:cubicBezTo>
                    <a:cubicBezTo>
                      <a:pt x="5988" y="18102"/>
                      <a:pt x="7963" y="20048"/>
                      <a:pt x="10367" y="20620"/>
                    </a:cubicBezTo>
                    <a:cubicBezTo>
                      <a:pt x="11144" y="20811"/>
                      <a:pt x="11906" y="20901"/>
                      <a:pt x="12651" y="20901"/>
                    </a:cubicBezTo>
                    <a:cubicBezTo>
                      <a:pt x="18933" y="20901"/>
                      <a:pt x="23912" y="14508"/>
                      <a:pt x="24705" y="8572"/>
                    </a:cubicBezTo>
                    <a:cubicBezTo>
                      <a:pt x="24848" y="7599"/>
                      <a:pt x="24877" y="6597"/>
                      <a:pt x="24791" y="5595"/>
                    </a:cubicBezTo>
                    <a:cubicBezTo>
                      <a:pt x="24734" y="5080"/>
                      <a:pt x="24620" y="4565"/>
                      <a:pt x="24476" y="4078"/>
                    </a:cubicBezTo>
                    <a:cubicBezTo>
                      <a:pt x="23875" y="2333"/>
                      <a:pt x="22530" y="959"/>
                      <a:pt x="20813" y="329"/>
                    </a:cubicBezTo>
                    <a:cubicBezTo>
                      <a:pt x="20181" y="105"/>
                      <a:pt x="19542" y="0"/>
                      <a:pt x="189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6443092" y="1464510"/>
                <a:ext cx="359133" cy="270143"/>
              </a:xfrm>
              <a:custGeom>
                <a:avLst/>
                <a:gdLst/>
                <a:ahLst/>
                <a:cxnLst/>
                <a:rect l="l" t="t" r="r" b="b"/>
                <a:pathLst>
                  <a:path w="4980" h="3746" extrusionOk="0">
                    <a:moveTo>
                      <a:pt x="4469" y="1"/>
                    </a:moveTo>
                    <a:cubicBezTo>
                      <a:pt x="4393" y="1"/>
                      <a:pt x="4315" y="17"/>
                      <a:pt x="4236" y="52"/>
                    </a:cubicBezTo>
                    <a:cubicBezTo>
                      <a:pt x="3749" y="224"/>
                      <a:pt x="3291" y="539"/>
                      <a:pt x="2919" y="939"/>
                    </a:cubicBezTo>
                    <a:cubicBezTo>
                      <a:pt x="2461" y="1397"/>
                      <a:pt x="2032" y="1855"/>
                      <a:pt x="1632" y="2370"/>
                    </a:cubicBezTo>
                    <a:cubicBezTo>
                      <a:pt x="1317" y="2800"/>
                      <a:pt x="859" y="3143"/>
                      <a:pt x="344" y="3372"/>
                    </a:cubicBezTo>
                    <a:cubicBezTo>
                      <a:pt x="286" y="3372"/>
                      <a:pt x="201" y="3401"/>
                      <a:pt x="143" y="3429"/>
                    </a:cubicBezTo>
                    <a:cubicBezTo>
                      <a:pt x="57" y="3486"/>
                      <a:pt x="0" y="3572"/>
                      <a:pt x="29" y="3658"/>
                    </a:cubicBezTo>
                    <a:cubicBezTo>
                      <a:pt x="158" y="3714"/>
                      <a:pt x="300" y="3745"/>
                      <a:pt x="445" y="3745"/>
                    </a:cubicBezTo>
                    <a:cubicBezTo>
                      <a:pt x="525" y="3745"/>
                      <a:pt x="606" y="3736"/>
                      <a:pt x="687" y="3715"/>
                    </a:cubicBezTo>
                    <a:cubicBezTo>
                      <a:pt x="1832" y="3458"/>
                      <a:pt x="2605" y="2485"/>
                      <a:pt x="3578" y="1855"/>
                    </a:cubicBezTo>
                    <a:cubicBezTo>
                      <a:pt x="4007" y="1569"/>
                      <a:pt x="4522" y="1340"/>
                      <a:pt x="4837" y="853"/>
                    </a:cubicBezTo>
                    <a:cubicBezTo>
                      <a:pt x="4951" y="653"/>
                      <a:pt x="4980" y="424"/>
                      <a:pt x="4894" y="224"/>
                    </a:cubicBezTo>
                    <a:cubicBezTo>
                      <a:pt x="4795" y="85"/>
                      <a:pt x="4640" y="1"/>
                      <a:pt x="4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5629932" y="1721959"/>
                <a:ext cx="267114" cy="403988"/>
              </a:xfrm>
              <a:custGeom>
                <a:avLst/>
                <a:gdLst/>
                <a:ahLst/>
                <a:cxnLst/>
                <a:rect l="l" t="t" r="r" b="b"/>
                <a:pathLst>
                  <a:path w="3704" h="5602" extrusionOk="0">
                    <a:moveTo>
                      <a:pt x="3355" y="1"/>
                    </a:moveTo>
                    <a:cubicBezTo>
                      <a:pt x="2798" y="1"/>
                      <a:pt x="1682" y="823"/>
                      <a:pt x="1517" y="947"/>
                    </a:cubicBezTo>
                    <a:cubicBezTo>
                      <a:pt x="773" y="1605"/>
                      <a:pt x="286" y="2521"/>
                      <a:pt x="143" y="3522"/>
                    </a:cubicBezTo>
                    <a:cubicBezTo>
                      <a:pt x="0" y="4095"/>
                      <a:pt x="86" y="4696"/>
                      <a:pt x="315" y="5240"/>
                    </a:cubicBezTo>
                    <a:cubicBezTo>
                      <a:pt x="413" y="5410"/>
                      <a:pt x="593" y="5602"/>
                      <a:pt x="786" y="5602"/>
                    </a:cubicBezTo>
                    <a:cubicBezTo>
                      <a:pt x="820" y="5602"/>
                      <a:pt x="854" y="5596"/>
                      <a:pt x="887" y="5583"/>
                    </a:cubicBezTo>
                    <a:cubicBezTo>
                      <a:pt x="1116" y="5497"/>
                      <a:pt x="1116" y="5268"/>
                      <a:pt x="1145" y="5068"/>
                    </a:cubicBezTo>
                    <a:cubicBezTo>
                      <a:pt x="1317" y="3866"/>
                      <a:pt x="1660" y="2607"/>
                      <a:pt x="2490" y="1719"/>
                    </a:cubicBezTo>
                    <a:cubicBezTo>
                      <a:pt x="2862" y="1405"/>
                      <a:pt x="3206" y="1090"/>
                      <a:pt x="3520" y="718"/>
                    </a:cubicBezTo>
                    <a:cubicBezTo>
                      <a:pt x="3578" y="632"/>
                      <a:pt x="3635" y="546"/>
                      <a:pt x="3664" y="460"/>
                    </a:cubicBezTo>
                    <a:cubicBezTo>
                      <a:pt x="3704" y="124"/>
                      <a:pt x="3571" y="1"/>
                      <a:pt x="3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5958051" y="1678330"/>
                <a:ext cx="123894" cy="63461"/>
              </a:xfrm>
              <a:custGeom>
                <a:avLst/>
                <a:gdLst/>
                <a:ahLst/>
                <a:cxnLst/>
                <a:rect l="l" t="t" r="r" b="b"/>
                <a:pathLst>
                  <a:path w="1718" h="880" extrusionOk="0">
                    <a:moveTo>
                      <a:pt x="934" y="0"/>
                    </a:moveTo>
                    <a:cubicBezTo>
                      <a:pt x="718" y="0"/>
                      <a:pt x="507" y="41"/>
                      <a:pt x="373" y="92"/>
                    </a:cubicBezTo>
                    <a:cubicBezTo>
                      <a:pt x="230" y="121"/>
                      <a:pt x="87" y="235"/>
                      <a:pt x="29" y="378"/>
                    </a:cubicBezTo>
                    <a:cubicBezTo>
                      <a:pt x="1" y="493"/>
                      <a:pt x="87" y="665"/>
                      <a:pt x="201" y="722"/>
                    </a:cubicBezTo>
                    <a:cubicBezTo>
                      <a:pt x="258" y="779"/>
                      <a:pt x="344" y="808"/>
                      <a:pt x="430" y="836"/>
                    </a:cubicBezTo>
                    <a:cubicBezTo>
                      <a:pt x="587" y="865"/>
                      <a:pt x="738" y="879"/>
                      <a:pt x="888" y="879"/>
                    </a:cubicBezTo>
                    <a:cubicBezTo>
                      <a:pt x="1038" y="879"/>
                      <a:pt x="1188" y="865"/>
                      <a:pt x="1346" y="836"/>
                    </a:cubicBezTo>
                    <a:cubicBezTo>
                      <a:pt x="1432" y="836"/>
                      <a:pt x="1518" y="808"/>
                      <a:pt x="1603" y="750"/>
                    </a:cubicBezTo>
                    <a:cubicBezTo>
                      <a:pt x="1661" y="722"/>
                      <a:pt x="1718" y="636"/>
                      <a:pt x="1718" y="550"/>
                    </a:cubicBezTo>
                    <a:cubicBezTo>
                      <a:pt x="1718" y="128"/>
                      <a:pt x="1319" y="0"/>
                      <a:pt x="9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4849800" y="1905995"/>
                <a:ext cx="338508" cy="280599"/>
              </a:xfrm>
              <a:custGeom>
                <a:avLst/>
                <a:gdLst/>
                <a:ahLst/>
                <a:cxnLst/>
                <a:rect l="l" t="t" r="r" b="b"/>
                <a:pathLst>
                  <a:path w="4694" h="3891" extrusionOk="0">
                    <a:moveTo>
                      <a:pt x="2539" y="0"/>
                    </a:moveTo>
                    <a:cubicBezTo>
                      <a:pt x="2391" y="0"/>
                      <a:pt x="2241" y="18"/>
                      <a:pt x="2089" y="55"/>
                    </a:cubicBezTo>
                    <a:cubicBezTo>
                      <a:pt x="401" y="398"/>
                      <a:pt x="0" y="2630"/>
                      <a:pt x="1460" y="3575"/>
                    </a:cubicBezTo>
                    <a:cubicBezTo>
                      <a:pt x="1797" y="3793"/>
                      <a:pt x="2156" y="3891"/>
                      <a:pt x="2504" y="3891"/>
                    </a:cubicBezTo>
                    <a:cubicBezTo>
                      <a:pt x="3660" y="3891"/>
                      <a:pt x="4694" y="2812"/>
                      <a:pt x="4408" y="1514"/>
                    </a:cubicBezTo>
                    <a:cubicBezTo>
                      <a:pt x="4211" y="631"/>
                      <a:pt x="3426" y="0"/>
                      <a:pt x="2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4913765" y="1944577"/>
                <a:ext cx="239350" cy="197956"/>
              </a:xfrm>
              <a:custGeom>
                <a:avLst/>
                <a:gdLst/>
                <a:ahLst/>
                <a:cxnLst/>
                <a:rect l="l" t="t" r="r" b="b"/>
                <a:pathLst>
                  <a:path w="3319" h="2745" extrusionOk="0">
                    <a:moveTo>
                      <a:pt x="1782" y="0"/>
                    </a:moveTo>
                    <a:cubicBezTo>
                      <a:pt x="1684" y="0"/>
                      <a:pt x="1586" y="11"/>
                      <a:pt x="1489" y="35"/>
                    </a:cubicBezTo>
                    <a:cubicBezTo>
                      <a:pt x="287" y="292"/>
                      <a:pt x="0" y="1866"/>
                      <a:pt x="1031" y="2525"/>
                    </a:cubicBezTo>
                    <a:cubicBezTo>
                      <a:pt x="1269" y="2677"/>
                      <a:pt x="1522" y="2745"/>
                      <a:pt x="1767" y="2745"/>
                    </a:cubicBezTo>
                    <a:cubicBezTo>
                      <a:pt x="2585" y="2745"/>
                      <a:pt x="3318" y="1990"/>
                      <a:pt x="3120" y="1065"/>
                    </a:cubicBezTo>
                    <a:cubicBezTo>
                      <a:pt x="2972" y="447"/>
                      <a:pt x="2397" y="0"/>
                      <a:pt x="1782" y="0"/>
                    </a:cubicBezTo>
                    <a:close/>
                  </a:path>
                </a:pathLst>
              </a:custGeom>
              <a:solidFill>
                <a:srgbClr val="A2C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5045879" y="2005225"/>
                <a:ext cx="660501" cy="945572"/>
              </a:xfrm>
              <a:custGeom>
                <a:avLst/>
                <a:gdLst/>
                <a:ahLst/>
                <a:cxnLst/>
                <a:rect l="l" t="t" r="r" b="b"/>
                <a:pathLst>
                  <a:path w="9159" h="13112" extrusionOk="0">
                    <a:moveTo>
                      <a:pt x="1073" y="0"/>
                    </a:moveTo>
                    <a:cubicBezTo>
                      <a:pt x="694" y="0"/>
                      <a:pt x="324" y="101"/>
                      <a:pt x="0" y="281"/>
                    </a:cubicBezTo>
                    <a:lnTo>
                      <a:pt x="401" y="911"/>
                    </a:lnTo>
                    <a:cubicBezTo>
                      <a:pt x="607" y="808"/>
                      <a:pt x="833" y="756"/>
                      <a:pt x="1062" y="756"/>
                    </a:cubicBezTo>
                    <a:cubicBezTo>
                      <a:pt x="1215" y="756"/>
                      <a:pt x="1368" y="779"/>
                      <a:pt x="1517" y="825"/>
                    </a:cubicBezTo>
                    <a:cubicBezTo>
                      <a:pt x="2204" y="1083"/>
                      <a:pt x="3234" y="1855"/>
                      <a:pt x="4264" y="4402"/>
                    </a:cubicBezTo>
                    <a:cubicBezTo>
                      <a:pt x="4722" y="5662"/>
                      <a:pt x="5123" y="6950"/>
                      <a:pt x="5438" y="8237"/>
                    </a:cubicBezTo>
                    <a:cubicBezTo>
                      <a:pt x="6128" y="10861"/>
                      <a:pt x="6712" y="13112"/>
                      <a:pt x="8912" y="13112"/>
                    </a:cubicBezTo>
                    <a:cubicBezTo>
                      <a:pt x="8992" y="13112"/>
                      <a:pt x="9074" y="13109"/>
                      <a:pt x="9158" y="13103"/>
                    </a:cubicBezTo>
                    <a:lnTo>
                      <a:pt x="9130" y="12330"/>
                    </a:lnTo>
                    <a:cubicBezTo>
                      <a:pt x="9055" y="12336"/>
                      <a:pt x="8983" y="12339"/>
                      <a:pt x="8914" y="12339"/>
                    </a:cubicBezTo>
                    <a:cubicBezTo>
                      <a:pt x="7372" y="12339"/>
                      <a:pt x="6921" y="10830"/>
                      <a:pt x="6182" y="8037"/>
                    </a:cubicBezTo>
                    <a:cubicBezTo>
                      <a:pt x="5867" y="6721"/>
                      <a:pt x="5466" y="5404"/>
                      <a:pt x="4980" y="4116"/>
                    </a:cubicBezTo>
                    <a:cubicBezTo>
                      <a:pt x="4064" y="1855"/>
                      <a:pt x="2976" y="482"/>
                      <a:pt x="1746" y="110"/>
                    </a:cubicBezTo>
                    <a:cubicBezTo>
                      <a:pt x="1523" y="35"/>
                      <a:pt x="129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7028584" y="2256616"/>
                <a:ext cx="317883" cy="720357"/>
              </a:xfrm>
              <a:custGeom>
                <a:avLst/>
                <a:gdLst/>
                <a:ahLst/>
                <a:cxnLst/>
                <a:rect l="l" t="t" r="r" b="b"/>
                <a:pathLst>
                  <a:path w="4408" h="9989" extrusionOk="0">
                    <a:moveTo>
                      <a:pt x="4207" y="1"/>
                    </a:moveTo>
                    <a:lnTo>
                      <a:pt x="3435" y="29"/>
                    </a:lnTo>
                    <a:cubicBezTo>
                      <a:pt x="3692" y="7585"/>
                      <a:pt x="1861" y="8930"/>
                      <a:pt x="0" y="9216"/>
                    </a:cubicBezTo>
                    <a:lnTo>
                      <a:pt x="115" y="9989"/>
                    </a:lnTo>
                    <a:cubicBezTo>
                      <a:pt x="3206" y="9474"/>
                      <a:pt x="4408" y="6497"/>
                      <a:pt x="4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6106679" y="1351435"/>
                <a:ext cx="934971" cy="1630592"/>
              </a:xfrm>
              <a:custGeom>
                <a:avLst/>
                <a:gdLst/>
                <a:ahLst/>
                <a:cxnLst/>
                <a:rect l="l" t="t" r="r" b="b"/>
                <a:pathLst>
                  <a:path w="12965" h="22611" extrusionOk="0">
                    <a:moveTo>
                      <a:pt x="556" y="0"/>
                    </a:moveTo>
                    <a:cubicBezTo>
                      <a:pt x="376" y="0"/>
                      <a:pt x="191" y="15"/>
                      <a:pt x="0" y="46"/>
                    </a:cubicBezTo>
                    <a:lnTo>
                      <a:pt x="115" y="790"/>
                    </a:lnTo>
                    <a:cubicBezTo>
                      <a:pt x="253" y="768"/>
                      <a:pt x="387" y="757"/>
                      <a:pt x="518" y="757"/>
                    </a:cubicBezTo>
                    <a:cubicBezTo>
                      <a:pt x="3436" y="757"/>
                      <a:pt x="4722" y="6118"/>
                      <a:pt x="5982" y="11322"/>
                    </a:cubicBezTo>
                    <a:cubicBezTo>
                      <a:pt x="7292" y="16871"/>
                      <a:pt x="8684" y="22610"/>
                      <a:pt x="12249" y="22610"/>
                    </a:cubicBezTo>
                    <a:cubicBezTo>
                      <a:pt x="12343" y="22610"/>
                      <a:pt x="12438" y="22606"/>
                      <a:pt x="12536" y="22598"/>
                    </a:cubicBezTo>
                    <a:cubicBezTo>
                      <a:pt x="12679" y="22569"/>
                      <a:pt x="12822" y="22569"/>
                      <a:pt x="12965" y="22541"/>
                    </a:cubicBezTo>
                    <a:lnTo>
                      <a:pt x="12822" y="21768"/>
                    </a:lnTo>
                    <a:cubicBezTo>
                      <a:pt x="12736" y="21768"/>
                      <a:pt x="12593" y="21797"/>
                      <a:pt x="12478" y="21797"/>
                    </a:cubicBezTo>
                    <a:cubicBezTo>
                      <a:pt x="12401" y="21804"/>
                      <a:pt x="12324" y="21807"/>
                      <a:pt x="12248" y="21807"/>
                    </a:cubicBezTo>
                    <a:cubicBezTo>
                      <a:pt x="9265" y="21807"/>
                      <a:pt x="7981" y="16369"/>
                      <a:pt x="6697" y="11122"/>
                    </a:cubicBezTo>
                    <a:cubicBezTo>
                      <a:pt x="5391" y="5651"/>
                      <a:pt x="4033" y="0"/>
                      <a:pt x="5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6847580" y="1168841"/>
                <a:ext cx="220888" cy="660646"/>
              </a:xfrm>
              <a:custGeom>
                <a:avLst/>
                <a:gdLst/>
                <a:ahLst/>
                <a:cxnLst/>
                <a:rect l="l" t="t" r="r" b="b"/>
                <a:pathLst>
                  <a:path w="3063" h="9161" extrusionOk="0">
                    <a:moveTo>
                      <a:pt x="2967" y="1"/>
                    </a:moveTo>
                    <a:cubicBezTo>
                      <a:pt x="2171" y="1"/>
                      <a:pt x="1409" y="341"/>
                      <a:pt x="859" y="947"/>
                    </a:cubicBezTo>
                    <a:cubicBezTo>
                      <a:pt x="172" y="1805"/>
                      <a:pt x="1" y="3179"/>
                      <a:pt x="373" y="4925"/>
                    </a:cubicBezTo>
                    <a:cubicBezTo>
                      <a:pt x="630" y="6270"/>
                      <a:pt x="945" y="7701"/>
                      <a:pt x="1403" y="9160"/>
                    </a:cubicBezTo>
                    <a:lnTo>
                      <a:pt x="1889" y="9017"/>
                    </a:lnTo>
                    <a:cubicBezTo>
                      <a:pt x="1460" y="7586"/>
                      <a:pt x="1145" y="6155"/>
                      <a:pt x="859" y="4839"/>
                    </a:cubicBezTo>
                    <a:cubicBezTo>
                      <a:pt x="544" y="3236"/>
                      <a:pt x="659" y="1977"/>
                      <a:pt x="1260" y="1262"/>
                    </a:cubicBezTo>
                    <a:cubicBezTo>
                      <a:pt x="1695" y="772"/>
                      <a:pt x="2311" y="515"/>
                      <a:pt x="2960" y="515"/>
                    </a:cubicBezTo>
                    <a:cubicBezTo>
                      <a:pt x="2994" y="515"/>
                      <a:pt x="3028" y="516"/>
                      <a:pt x="3063" y="517"/>
                    </a:cubicBezTo>
                    <a:lnTo>
                      <a:pt x="3063" y="2"/>
                    </a:lnTo>
                    <a:cubicBezTo>
                      <a:pt x="3031" y="1"/>
                      <a:pt x="2999" y="1"/>
                      <a:pt x="2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6932170" y="1814987"/>
                <a:ext cx="759587" cy="478844"/>
              </a:xfrm>
              <a:custGeom>
                <a:avLst/>
                <a:gdLst/>
                <a:ahLst/>
                <a:cxnLst/>
                <a:rect l="l" t="t" r="r" b="b"/>
                <a:pathLst>
                  <a:path w="10533" h="6640" extrusionOk="0">
                    <a:moveTo>
                      <a:pt x="974" y="0"/>
                    </a:moveTo>
                    <a:lnTo>
                      <a:pt x="1" y="286"/>
                    </a:lnTo>
                    <a:cubicBezTo>
                      <a:pt x="1317" y="4551"/>
                      <a:pt x="3006" y="6611"/>
                      <a:pt x="5210" y="6640"/>
                    </a:cubicBezTo>
                    <a:cubicBezTo>
                      <a:pt x="5381" y="6640"/>
                      <a:pt x="5582" y="6640"/>
                      <a:pt x="5782" y="6583"/>
                    </a:cubicBezTo>
                    <a:cubicBezTo>
                      <a:pt x="7700" y="6296"/>
                      <a:pt x="9274" y="4236"/>
                      <a:pt x="10533" y="372"/>
                    </a:cubicBezTo>
                    <a:lnTo>
                      <a:pt x="9560" y="57"/>
                    </a:lnTo>
                    <a:cubicBezTo>
                      <a:pt x="8367" y="3750"/>
                      <a:pt x="6892" y="5610"/>
                      <a:pt x="5247" y="5610"/>
                    </a:cubicBezTo>
                    <a:cubicBezTo>
                      <a:pt x="5235" y="5610"/>
                      <a:pt x="5222" y="5610"/>
                      <a:pt x="5210" y="5610"/>
                    </a:cubicBezTo>
                    <a:cubicBezTo>
                      <a:pt x="3550" y="5610"/>
                      <a:pt x="2119" y="3721"/>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7565838" y="1173024"/>
                <a:ext cx="216778" cy="664684"/>
              </a:xfrm>
              <a:custGeom>
                <a:avLst/>
                <a:gdLst/>
                <a:ahLst/>
                <a:cxnLst/>
                <a:rect l="l" t="t" r="r" b="b"/>
                <a:pathLst>
                  <a:path w="3006" h="9217" extrusionOk="0">
                    <a:moveTo>
                      <a:pt x="89" y="0"/>
                    </a:moveTo>
                    <a:cubicBezTo>
                      <a:pt x="60" y="0"/>
                      <a:pt x="30" y="1"/>
                      <a:pt x="0" y="2"/>
                    </a:cubicBezTo>
                    <a:lnTo>
                      <a:pt x="0" y="517"/>
                    </a:lnTo>
                    <a:cubicBezTo>
                      <a:pt x="32" y="515"/>
                      <a:pt x="63" y="515"/>
                      <a:pt x="94" y="515"/>
                    </a:cubicBezTo>
                    <a:cubicBezTo>
                      <a:pt x="747" y="515"/>
                      <a:pt x="1365" y="798"/>
                      <a:pt x="1774" y="1289"/>
                    </a:cubicBezTo>
                    <a:cubicBezTo>
                      <a:pt x="2375" y="2062"/>
                      <a:pt x="2490" y="3293"/>
                      <a:pt x="2147" y="4867"/>
                    </a:cubicBezTo>
                    <a:cubicBezTo>
                      <a:pt x="1832" y="6183"/>
                      <a:pt x="1488" y="7614"/>
                      <a:pt x="1030" y="9045"/>
                    </a:cubicBezTo>
                    <a:lnTo>
                      <a:pt x="1488" y="9217"/>
                    </a:lnTo>
                    <a:cubicBezTo>
                      <a:pt x="1975" y="7757"/>
                      <a:pt x="2318" y="6326"/>
                      <a:pt x="2604" y="4981"/>
                    </a:cubicBezTo>
                    <a:cubicBezTo>
                      <a:pt x="3005" y="3236"/>
                      <a:pt x="2862" y="1862"/>
                      <a:pt x="2175" y="975"/>
                    </a:cubicBezTo>
                    <a:cubicBezTo>
                      <a:pt x="1651" y="368"/>
                      <a:pt x="887" y="0"/>
                      <a:pt x="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7002410" y="1152471"/>
                <a:ext cx="66057" cy="84663"/>
              </a:xfrm>
              <a:custGeom>
                <a:avLst/>
                <a:gdLst/>
                <a:ahLst/>
                <a:cxnLst/>
                <a:rect l="l" t="t" r="r" b="b"/>
                <a:pathLst>
                  <a:path w="916" h="1174" extrusionOk="0">
                    <a:moveTo>
                      <a:pt x="744" y="0"/>
                    </a:moveTo>
                    <a:lnTo>
                      <a:pt x="0" y="115"/>
                    </a:lnTo>
                    <a:lnTo>
                      <a:pt x="143" y="1174"/>
                    </a:lnTo>
                    <a:lnTo>
                      <a:pt x="916" y="1031"/>
                    </a:lnTo>
                    <a:lnTo>
                      <a:pt x="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7056063" y="1115044"/>
                <a:ext cx="165143" cy="134711"/>
              </a:xfrm>
              <a:custGeom>
                <a:avLst/>
                <a:gdLst/>
                <a:ahLst/>
                <a:cxnLst/>
                <a:rect l="l" t="t" r="r" b="b"/>
                <a:pathLst>
                  <a:path w="2290" h="1868" extrusionOk="0">
                    <a:moveTo>
                      <a:pt x="721" y="0"/>
                    </a:moveTo>
                    <a:cubicBezTo>
                      <a:pt x="467" y="0"/>
                      <a:pt x="233" y="131"/>
                      <a:pt x="0" y="519"/>
                    </a:cubicBezTo>
                    <a:lnTo>
                      <a:pt x="57" y="806"/>
                    </a:lnTo>
                    <a:lnTo>
                      <a:pt x="115" y="1235"/>
                    </a:lnTo>
                    <a:lnTo>
                      <a:pt x="172" y="1550"/>
                    </a:lnTo>
                    <a:cubicBezTo>
                      <a:pt x="420" y="1779"/>
                      <a:pt x="630" y="1868"/>
                      <a:pt x="818" y="1868"/>
                    </a:cubicBezTo>
                    <a:cubicBezTo>
                      <a:pt x="913" y="1868"/>
                      <a:pt x="1002" y="1845"/>
                      <a:pt x="1088" y="1807"/>
                    </a:cubicBezTo>
                    <a:cubicBezTo>
                      <a:pt x="1345" y="1664"/>
                      <a:pt x="2232" y="1263"/>
                      <a:pt x="2290" y="777"/>
                    </a:cubicBezTo>
                    <a:cubicBezTo>
                      <a:pt x="2290" y="748"/>
                      <a:pt x="2290" y="720"/>
                      <a:pt x="2290" y="691"/>
                    </a:cubicBezTo>
                    <a:cubicBezTo>
                      <a:pt x="2290" y="662"/>
                      <a:pt x="2261" y="634"/>
                      <a:pt x="2261" y="605"/>
                    </a:cubicBezTo>
                    <a:cubicBezTo>
                      <a:pt x="2061" y="147"/>
                      <a:pt x="1088" y="33"/>
                      <a:pt x="801" y="4"/>
                    </a:cubicBezTo>
                    <a:cubicBezTo>
                      <a:pt x="774" y="2"/>
                      <a:pt x="748"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7072577" y="1060525"/>
                <a:ext cx="288965" cy="163268"/>
              </a:xfrm>
              <a:custGeom>
                <a:avLst/>
                <a:gdLst/>
                <a:ahLst/>
                <a:cxnLst/>
                <a:rect l="l" t="t" r="r" b="b"/>
                <a:pathLst>
                  <a:path w="4007" h="2264" extrusionOk="0">
                    <a:moveTo>
                      <a:pt x="2369" y="1"/>
                    </a:moveTo>
                    <a:cubicBezTo>
                      <a:pt x="2196" y="1"/>
                      <a:pt x="2016" y="15"/>
                      <a:pt x="1832" y="45"/>
                    </a:cubicBezTo>
                    <a:cubicBezTo>
                      <a:pt x="773" y="188"/>
                      <a:pt x="0" y="817"/>
                      <a:pt x="115" y="1447"/>
                    </a:cubicBezTo>
                    <a:cubicBezTo>
                      <a:pt x="185" y="1943"/>
                      <a:pt x="842" y="2264"/>
                      <a:pt x="1648" y="2264"/>
                    </a:cubicBezTo>
                    <a:cubicBezTo>
                      <a:pt x="1819" y="2264"/>
                      <a:pt x="1996" y="2250"/>
                      <a:pt x="2175" y="2220"/>
                    </a:cubicBezTo>
                    <a:cubicBezTo>
                      <a:pt x="3234" y="2077"/>
                      <a:pt x="4007" y="1447"/>
                      <a:pt x="3892" y="817"/>
                    </a:cubicBezTo>
                    <a:cubicBezTo>
                      <a:pt x="3821" y="321"/>
                      <a:pt x="3185" y="1"/>
                      <a:pt x="2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7569948" y="1150380"/>
                <a:ext cx="66129" cy="84735"/>
              </a:xfrm>
              <a:custGeom>
                <a:avLst/>
                <a:gdLst/>
                <a:ahLst/>
                <a:cxnLst/>
                <a:rect l="l" t="t" r="r" b="b"/>
                <a:pathLst>
                  <a:path w="917" h="1175" extrusionOk="0">
                    <a:moveTo>
                      <a:pt x="172" y="1"/>
                    </a:moveTo>
                    <a:lnTo>
                      <a:pt x="0" y="1060"/>
                    </a:lnTo>
                    <a:lnTo>
                      <a:pt x="773" y="1174"/>
                    </a:lnTo>
                    <a:lnTo>
                      <a:pt x="916" y="115"/>
                    </a:lnTo>
                    <a:lnTo>
                      <a:pt x="1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7417211" y="1115044"/>
                <a:ext cx="163124" cy="134278"/>
              </a:xfrm>
              <a:custGeom>
                <a:avLst/>
                <a:gdLst/>
                <a:ahLst/>
                <a:cxnLst/>
                <a:rect l="l" t="t" r="r" b="b"/>
                <a:pathLst>
                  <a:path w="2262" h="1862" extrusionOk="0">
                    <a:moveTo>
                      <a:pt x="1541" y="0"/>
                    </a:moveTo>
                    <a:cubicBezTo>
                      <a:pt x="1514" y="0"/>
                      <a:pt x="1487" y="1"/>
                      <a:pt x="1460" y="4"/>
                    </a:cubicBezTo>
                    <a:cubicBezTo>
                      <a:pt x="1203" y="33"/>
                      <a:pt x="229" y="176"/>
                      <a:pt x="29" y="634"/>
                    </a:cubicBezTo>
                    <a:cubicBezTo>
                      <a:pt x="1" y="662"/>
                      <a:pt x="1" y="662"/>
                      <a:pt x="1" y="691"/>
                    </a:cubicBezTo>
                    <a:cubicBezTo>
                      <a:pt x="1" y="720"/>
                      <a:pt x="1" y="748"/>
                      <a:pt x="1" y="777"/>
                    </a:cubicBezTo>
                    <a:cubicBezTo>
                      <a:pt x="58" y="1292"/>
                      <a:pt x="945" y="1693"/>
                      <a:pt x="1203" y="1807"/>
                    </a:cubicBezTo>
                    <a:cubicBezTo>
                      <a:pt x="1291" y="1843"/>
                      <a:pt x="1380" y="1862"/>
                      <a:pt x="1470" y="1862"/>
                    </a:cubicBezTo>
                    <a:cubicBezTo>
                      <a:pt x="1671" y="1862"/>
                      <a:pt x="1881" y="1767"/>
                      <a:pt x="2118" y="1550"/>
                    </a:cubicBezTo>
                    <a:lnTo>
                      <a:pt x="2176" y="1235"/>
                    </a:lnTo>
                    <a:lnTo>
                      <a:pt x="2233" y="806"/>
                    </a:lnTo>
                    <a:lnTo>
                      <a:pt x="2261" y="491"/>
                    </a:lnTo>
                    <a:cubicBezTo>
                      <a:pt x="2028" y="128"/>
                      <a:pt x="1795" y="0"/>
                      <a:pt x="1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7276876" y="1061535"/>
                <a:ext cx="286946" cy="164206"/>
              </a:xfrm>
              <a:custGeom>
                <a:avLst/>
                <a:gdLst/>
                <a:ahLst/>
                <a:cxnLst/>
                <a:rect l="l" t="t" r="r" b="b"/>
                <a:pathLst>
                  <a:path w="3979" h="2277" extrusionOk="0">
                    <a:moveTo>
                      <a:pt x="1707" y="0"/>
                    </a:moveTo>
                    <a:cubicBezTo>
                      <a:pt x="861" y="0"/>
                      <a:pt x="160" y="347"/>
                      <a:pt x="86" y="861"/>
                    </a:cubicBezTo>
                    <a:cubicBezTo>
                      <a:pt x="0" y="1462"/>
                      <a:pt x="773" y="2091"/>
                      <a:pt x="1832" y="2234"/>
                    </a:cubicBezTo>
                    <a:cubicBezTo>
                      <a:pt x="2007" y="2263"/>
                      <a:pt x="2178" y="2276"/>
                      <a:pt x="2342" y="2276"/>
                    </a:cubicBezTo>
                    <a:cubicBezTo>
                      <a:pt x="3171" y="2276"/>
                      <a:pt x="3821" y="1930"/>
                      <a:pt x="3893" y="1404"/>
                    </a:cubicBezTo>
                    <a:cubicBezTo>
                      <a:pt x="3978" y="803"/>
                      <a:pt x="3206" y="202"/>
                      <a:pt x="2147" y="31"/>
                    </a:cubicBezTo>
                    <a:cubicBezTo>
                      <a:pt x="1998" y="10"/>
                      <a:pt x="1850" y="0"/>
                      <a:pt x="1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4913765" y="1955394"/>
                <a:ext cx="217066" cy="179638"/>
              </a:xfrm>
              <a:custGeom>
                <a:avLst/>
                <a:gdLst/>
                <a:ahLst/>
                <a:cxnLst/>
                <a:rect l="l" t="t" r="r" b="b"/>
                <a:pathLst>
                  <a:path w="3010" h="2491" extrusionOk="0">
                    <a:moveTo>
                      <a:pt x="1603" y="0"/>
                    </a:moveTo>
                    <a:cubicBezTo>
                      <a:pt x="1517" y="0"/>
                      <a:pt x="1431" y="9"/>
                      <a:pt x="1346" y="28"/>
                    </a:cubicBezTo>
                    <a:cubicBezTo>
                      <a:pt x="258" y="285"/>
                      <a:pt x="0" y="1688"/>
                      <a:pt x="945" y="2289"/>
                    </a:cubicBezTo>
                    <a:cubicBezTo>
                      <a:pt x="1164" y="2428"/>
                      <a:pt x="1396" y="2491"/>
                      <a:pt x="1619" y="2491"/>
                    </a:cubicBezTo>
                    <a:cubicBezTo>
                      <a:pt x="2358" y="2491"/>
                      <a:pt x="3010" y="1807"/>
                      <a:pt x="2834" y="972"/>
                    </a:cubicBezTo>
                    <a:cubicBezTo>
                      <a:pt x="2709" y="400"/>
                      <a:pt x="2173"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37"/>
            <p:cNvGrpSpPr/>
            <p:nvPr/>
          </p:nvGrpSpPr>
          <p:grpSpPr>
            <a:xfrm>
              <a:off x="7414457" y="2192098"/>
              <a:ext cx="849904" cy="2412145"/>
              <a:chOff x="6603185" y="2152793"/>
              <a:chExt cx="887165" cy="2517897"/>
            </a:xfrm>
          </p:grpSpPr>
          <p:sp>
            <p:nvSpPr>
              <p:cNvPr id="527" name="Google Shape;527;p37"/>
              <p:cNvSpPr/>
              <p:nvPr/>
            </p:nvSpPr>
            <p:spPr>
              <a:xfrm>
                <a:off x="6672660" y="2152793"/>
                <a:ext cx="522077" cy="436681"/>
              </a:xfrm>
              <a:custGeom>
                <a:avLst/>
                <a:gdLst/>
                <a:ahLst/>
                <a:cxnLst/>
                <a:rect l="l" t="t" r="r" b="b"/>
                <a:pathLst>
                  <a:path w="4952" h="4142" extrusionOk="0">
                    <a:moveTo>
                      <a:pt x="2541" y="1"/>
                    </a:moveTo>
                    <a:cubicBezTo>
                      <a:pt x="1450" y="1"/>
                      <a:pt x="1002" y="821"/>
                      <a:pt x="1002" y="821"/>
                    </a:cubicBezTo>
                    <a:cubicBezTo>
                      <a:pt x="1002" y="821"/>
                      <a:pt x="0" y="907"/>
                      <a:pt x="258" y="2424"/>
                    </a:cubicBezTo>
                    <a:cubicBezTo>
                      <a:pt x="315" y="2767"/>
                      <a:pt x="344" y="3054"/>
                      <a:pt x="372" y="3311"/>
                    </a:cubicBezTo>
                    <a:cubicBezTo>
                      <a:pt x="773" y="3683"/>
                      <a:pt x="1288" y="3912"/>
                      <a:pt x="1832" y="3969"/>
                    </a:cubicBezTo>
                    <a:cubicBezTo>
                      <a:pt x="2004" y="3998"/>
                      <a:pt x="2147" y="4055"/>
                      <a:pt x="2261" y="4141"/>
                    </a:cubicBezTo>
                    <a:lnTo>
                      <a:pt x="2862" y="3998"/>
                    </a:lnTo>
                    <a:cubicBezTo>
                      <a:pt x="3234" y="3941"/>
                      <a:pt x="3606" y="3798"/>
                      <a:pt x="3921" y="3626"/>
                    </a:cubicBezTo>
                    <a:cubicBezTo>
                      <a:pt x="3978" y="3426"/>
                      <a:pt x="4951" y="707"/>
                      <a:pt x="3434" y="163"/>
                    </a:cubicBezTo>
                    <a:cubicBezTo>
                      <a:pt x="3098" y="47"/>
                      <a:pt x="2801" y="1"/>
                      <a:pt x="254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7082976" y="2619515"/>
                <a:ext cx="168368" cy="242694"/>
              </a:xfrm>
              <a:custGeom>
                <a:avLst/>
                <a:gdLst/>
                <a:ahLst/>
                <a:cxnLst/>
                <a:rect l="l" t="t" r="r" b="b"/>
                <a:pathLst>
                  <a:path w="1597" h="2302" extrusionOk="0">
                    <a:moveTo>
                      <a:pt x="0" y="0"/>
                    </a:moveTo>
                    <a:cubicBezTo>
                      <a:pt x="0" y="0"/>
                      <a:pt x="172" y="1460"/>
                      <a:pt x="258" y="1689"/>
                    </a:cubicBezTo>
                    <a:cubicBezTo>
                      <a:pt x="344" y="1946"/>
                      <a:pt x="630" y="1946"/>
                      <a:pt x="659" y="2004"/>
                    </a:cubicBezTo>
                    <a:cubicBezTo>
                      <a:pt x="690" y="2020"/>
                      <a:pt x="1042" y="2302"/>
                      <a:pt x="1283" y="2302"/>
                    </a:cubicBezTo>
                    <a:cubicBezTo>
                      <a:pt x="1474" y="2302"/>
                      <a:pt x="1596" y="2123"/>
                      <a:pt x="1431" y="1489"/>
                    </a:cubicBezTo>
                    <a:cubicBezTo>
                      <a:pt x="1031" y="29"/>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6932112" y="3446268"/>
                <a:ext cx="262620" cy="1155696"/>
              </a:xfrm>
              <a:custGeom>
                <a:avLst/>
                <a:gdLst/>
                <a:ahLst/>
                <a:cxnLst/>
                <a:rect l="l" t="t" r="r" b="b"/>
                <a:pathLst>
                  <a:path w="2491" h="10962" extrusionOk="0">
                    <a:moveTo>
                      <a:pt x="0" y="0"/>
                    </a:moveTo>
                    <a:lnTo>
                      <a:pt x="430" y="10961"/>
                    </a:lnTo>
                    <a:lnTo>
                      <a:pt x="1374" y="10961"/>
                    </a:lnTo>
                    <a:lnTo>
                      <a:pt x="2490" y="2347"/>
                    </a:lnTo>
                    <a:lnTo>
                      <a:pt x="24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6684678" y="3446268"/>
                <a:ext cx="262620" cy="1155696"/>
              </a:xfrm>
              <a:custGeom>
                <a:avLst/>
                <a:gdLst/>
                <a:ahLst/>
                <a:cxnLst/>
                <a:rect l="l" t="t" r="r" b="b"/>
                <a:pathLst>
                  <a:path w="2491" h="10962" extrusionOk="0">
                    <a:moveTo>
                      <a:pt x="1" y="0"/>
                    </a:moveTo>
                    <a:lnTo>
                      <a:pt x="430" y="10961"/>
                    </a:lnTo>
                    <a:lnTo>
                      <a:pt x="1346" y="10961"/>
                    </a:lnTo>
                    <a:lnTo>
                      <a:pt x="2491" y="2347"/>
                    </a:lnTo>
                    <a:lnTo>
                      <a:pt x="24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6687736" y="3563924"/>
                <a:ext cx="256505" cy="166048"/>
              </a:xfrm>
              <a:custGeom>
                <a:avLst/>
                <a:gdLst/>
                <a:ahLst/>
                <a:cxnLst/>
                <a:rect l="l" t="t" r="r" b="b"/>
                <a:pathLst>
                  <a:path w="2433" h="1575" extrusionOk="0">
                    <a:moveTo>
                      <a:pt x="1345" y="0"/>
                    </a:moveTo>
                    <a:cubicBezTo>
                      <a:pt x="887" y="29"/>
                      <a:pt x="458" y="115"/>
                      <a:pt x="0" y="258"/>
                    </a:cubicBezTo>
                    <a:lnTo>
                      <a:pt x="57" y="1574"/>
                    </a:lnTo>
                    <a:cubicBezTo>
                      <a:pt x="1031" y="1574"/>
                      <a:pt x="2433" y="1403"/>
                      <a:pt x="2433" y="1403"/>
                    </a:cubicBezTo>
                    <a:lnTo>
                      <a:pt x="2347" y="286"/>
                    </a:lnTo>
                    <a:cubicBezTo>
                      <a:pt x="2032" y="172"/>
                      <a:pt x="1689" y="57"/>
                      <a:pt x="1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6726954" y="4601846"/>
                <a:ext cx="227407" cy="68844"/>
              </a:xfrm>
              <a:custGeom>
                <a:avLst/>
                <a:gdLst/>
                <a:ahLst/>
                <a:cxnLst/>
                <a:rect l="l" t="t" r="r" b="b"/>
                <a:pathLst>
                  <a:path w="2157" h="653" extrusionOk="0">
                    <a:moveTo>
                      <a:pt x="0" y="0"/>
                    </a:moveTo>
                    <a:lnTo>
                      <a:pt x="0" y="601"/>
                    </a:lnTo>
                    <a:cubicBezTo>
                      <a:pt x="0" y="601"/>
                      <a:pt x="967" y="652"/>
                      <a:pt x="1603" y="652"/>
                    </a:cubicBezTo>
                    <a:cubicBezTo>
                      <a:pt x="1921" y="652"/>
                      <a:pt x="2156" y="639"/>
                      <a:pt x="2147" y="601"/>
                    </a:cubicBezTo>
                    <a:cubicBezTo>
                      <a:pt x="2147" y="487"/>
                      <a:pt x="945" y="0"/>
                      <a:pt x="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6932112" y="3446268"/>
                <a:ext cx="262620" cy="331991"/>
              </a:xfrm>
              <a:custGeom>
                <a:avLst/>
                <a:gdLst/>
                <a:ahLst/>
                <a:cxnLst/>
                <a:rect l="l" t="t" r="r" b="b"/>
                <a:pathLst>
                  <a:path w="2491" h="3149" extrusionOk="0">
                    <a:moveTo>
                      <a:pt x="1231" y="0"/>
                    </a:moveTo>
                    <a:lnTo>
                      <a:pt x="258" y="29"/>
                    </a:lnTo>
                    <a:lnTo>
                      <a:pt x="0" y="687"/>
                    </a:lnTo>
                    <a:lnTo>
                      <a:pt x="115" y="3148"/>
                    </a:lnTo>
                    <a:lnTo>
                      <a:pt x="2490" y="2261"/>
                    </a:lnTo>
                    <a:lnTo>
                      <a:pt x="2490" y="630"/>
                    </a:lnTo>
                    <a:cubicBezTo>
                      <a:pt x="2090" y="401"/>
                      <a:pt x="1660" y="200"/>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6639451" y="2619515"/>
                <a:ext cx="606524" cy="1092334"/>
              </a:xfrm>
              <a:custGeom>
                <a:avLst/>
                <a:gdLst/>
                <a:ahLst/>
                <a:cxnLst/>
                <a:rect l="l" t="t" r="r" b="b"/>
                <a:pathLst>
                  <a:path w="5753" h="10361" extrusionOk="0">
                    <a:moveTo>
                      <a:pt x="2118" y="0"/>
                    </a:moveTo>
                    <a:cubicBezTo>
                      <a:pt x="2118" y="0"/>
                      <a:pt x="1231" y="58"/>
                      <a:pt x="659" y="172"/>
                    </a:cubicBezTo>
                    <a:lnTo>
                      <a:pt x="802" y="5180"/>
                    </a:lnTo>
                    <a:lnTo>
                      <a:pt x="0" y="9731"/>
                    </a:lnTo>
                    <a:cubicBezTo>
                      <a:pt x="0" y="9731"/>
                      <a:pt x="1497" y="10344"/>
                      <a:pt x="2787" y="10344"/>
                    </a:cubicBezTo>
                    <a:cubicBezTo>
                      <a:pt x="2890" y="10344"/>
                      <a:pt x="2992" y="10340"/>
                      <a:pt x="3091" y="10332"/>
                    </a:cubicBezTo>
                    <a:lnTo>
                      <a:pt x="3435" y="8014"/>
                    </a:lnTo>
                    <a:lnTo>
                      <a:pt x="3606" y="10361"/>
                    </a:lnTo>
                    <a:cubicBezTo>
                      <a:pt x="4350" y="10332"/>
                      <a:pt x="5066" y="10189"/>
                      <a:pt x="5753" y="9931"/>
                    </a:cubicBezTo>
                    <a:lnTo>
                      <a:pt x="5037" y="5180"/>
                    </a:lnTo>
                    <a:cubicBezTo>
                      <a:pt x="4923" y="4408"/>
                      <a:pt x="4894" y="3606"/>
                      <a:pt x="5009" y="2834"/>
                    </a:cubicBezTo>
                    <a:cubicBezTo>
                      <a:pt x="5095" y="2376"/>
                      <a:pt x="5066" y="1918"/>
                      <a:pt x="4866" y="1517"/>
                    </a:cubicBezTo>
                    <a:cubicBezTo>
                      <a:pt x="4780" y="1345"/>
                      <a:pt x="4694" y="1174"/>
                      <a:pt x="4608" y="1031"/>
                    </a:cubicBezTo>
                    <a:lnTo>
                      <a:pt x="42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6751097" y="2701010"/>
                <a:ext cx="96677" cy="281386"/>
              </a:xfrm>
              <a:custGeom>
                <a:avLst/>
                <a:gdLst/>
                <a:ahLst/>
                <a:cxnLst/>
                <a:rect l="l" t="t" r="r" b="b"/>
                <a:pathLst>
                  <a:path w="917" h="2669" extrusionOk="0">
                    <a:moveTo>
                      <a:pt x="286" y="0"/>
                    </a:moveTo>
                    <a:cubicBezTo>
                      <a:pt x="143" y="744"/>
                      <a:pt x="58" y="1517"/>
                      <a:pt x="0" y="2290"/>
                    </a:cubicBezTo>
                    <a:cubicBezTo>
                      <a:pt x="18" y="2571"/>
                      <a:pt x="25" y="2626"/>
                      <a:pt x="27" y="2626"/>
                    </a:cubicBezTo>
                    <a:cubicBezTo>
                      <a:pt x="29" y="2626"/>
                      <a:pt x="29" y="2604"/>
                      <a:pt x="29" y="2604"/>
                    </a:cubicBezTo>
                    <a:cubicBezTo>
                      <a:pt x="29" y="2604"/>
                      <a:pt x="251" y="2669"/>
                      <a:pt x="472" y="2669"/>
                    </a:cubicBezTo>
                    <a:cubicBezTo>
                      <a:pt x="694" y="2669"/>
                      <a:pt x="916" y="2604"/>
                      <a:pt x="916" y="2347"/>
                    </a:cubicBezTo>
                    <a:cubicBezTo>
                      <a:pt x="887" y="1832"/>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6868751" y="2483726"/>
                <a:ext cx="105744" cy="135896"/>
              </a:xfrm>
              <a:custGeom>
                <a:avLst/>
                <a:gdLst/>
                <a:ahLst/>
                <a:cxnLst/>
                <a:rect l="l" t="t" r="r" b="b"/>
                <a:pathLst>
                  <a:path w="1003" h="1289" extrusionOk="0">
                    <a:moveTo>
                      <a:pt x="0" y="1"/>
                    </a:moveTo>
                    <a:lnTo>
                      <a:pt x="0" y="1288"/>
                    </a:lnTo>
                    <a:lnTo>
                      <a:pt x="1002" y="1288"/>
                    </a:lnTo>
                    <a:lnTo>
                      <a:pt x="1002" y="602"/>
                    </a:lnTo>
                    <a:lnTo>
                      <a:pt x="1002" y="1"/>
                    </a:ln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6868751" y="2483726"/>
                <a:ext cx="105744" cy="108696"/>
              </a:xfrm>
              <a:custGeom>
                <a:avLst/>
                <a:gdLst/>
                <a:ahLst/>
                <a:cxnLst/>
                <a:rect l="l" t="t" r="r" b="b"/>
                <a:pathLst>
                  <a:path w="1003" h="1031" extrusionOk="0">
                    <a:moveTo>
                      <a:pt x="229" y="1"/>
                    </a:moveTo>
                    <a:lnTo>
                      <a:pt x="0" y="401"/>
                    </a:lnTo>
                    <a:cubicBezTo>
                      <a:pt x="0" y="401"/>
                      <a:pt x="115" y="888"/>
                      <a:pt x="1002" y="1031"/>
                    </a:cubicBezTo>
                    <a:lnTo>
                      <a:pt x="1002" y="86"/>
                    </a:lnTo>
                    <a:lnTo>
                      <a:pt x="945" y="58"/>
                    </a:lnTo>
                    <a:lnTo>
                      <a:pt x="344" y="1"/>
                    </a:ln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6721050" y="2267181"/>
                <a:ext cx="346962" cy="286025"/>
              </a:xfrm>
              <a:custGeom>
                <a:avLst/>
                <a:gdLst/>
                <a:ahLst/>
                <a:cxnLst/>
                <a:rect l="l" t="t" r="r" b="b"/>
                <a:pathLst>
                  <a:path w="3291" h="2713" extrusionOk="0">
                    <a:moveTo>
                      <a:pt x="2307" y="0"/>
                    </a:moveTo>
                    <a:cubicBezTo>
                      <a:pt x="2244" y="0"/>
                      <a:pt x="2180" y="8"/>
                      <a:pt x="2117" y="23"/>
                    </a:cubicBezTo>
                    <a:cubicBezTo>
                      <a:pt x="1716" y="51"/>
                      <a:pt x="1344" y="194"/>
                      <a:pt x="1029" y="423"/>
                    </a:cubicBezTo>
                    <a:cubicBezTo>
                      <a:pt x="1058" y="738"/>
                      <a:pt x="972" y="1053"/>
                      <a:pt x="743" y="1282"/>
                    </a:cubicBezTo>
                    <a:cubicBezTo>
                      <a:pt x="743" y="1282"/>
                      <a:pt x="620" y="993"/>
                      <a:pt x="390" y="993"/>
                    </a:cubicBezTo>
                    <a:cubicBezTo>
                      <a:pt x="349" y="993"/>
                      <a:pt x="304" y="1003"/>
                      <a:pt x="257" y="1024"/>
                    </a:cubicBezTo>
                    <a:cubicBezTo>
                      <a:pt x="1" y="1152"/>
                      <a:pt x="156" y="1828"/>
                      <a:pt x="641" y="1828"/>
                    </a:cubicBezTo>
                    <a:cubicBezTo>
                      <a:pt x="699" y="1828"/>
                      <a:pt x="762" y="1818"/>
                      <a:pt x="829" y="1797"/>
                    </a:cubicBezTo>
                    <a:cubicBezTo>
                      <a:pt x="1287" y="2598"/>
                      <a:pt x="1917" y="2713"/>
                      <a:pt x="2088" y="2713"/>
                    </a:cubicBezTo>
                    <a:cubicBezTo>
                      <a:pt x="2918" y="2684"/>
                      <a:pt x="3290" y="1597"/>
                      <a:pt x="3176" y="767"/>
                    </a:cubicBezTo>
                    <a:cubicBezTo>
                      <a:pt x="3126" y="319"/>
                      <a:pt x="2730" y="0"/>
                      <a:pt x="2307" y="0"/>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6748039" y="2394747"/>
                <a:ext cx="39324" cy="46810"/>
              </a:xfrm>
              <a:custGeom>
                <a:avLst/>
                <a:gdLst/>
                <a:ahLst/>
                <a:cxnLst/>
                <a:rect l="l" t="t" r="r" b="b"/>
                <a:pathLst>
                  <a:path w="373" h="444" extrusionOk="0">
                    <a:moveTo>
                      <a:pt x="187" y="0"/>
                    </a:moveTo>
                    <a:cubicBezTo>
                      <a:pt x="151" y="0"/>
                      <a:pt x="115" y="15"/>
                      <a:pt x="87" y="43"/>
                    </a:cubicBezTo>
                    <a:cubicBezTo>
                      <a:pt x="1" y="100"/>
                      <a:pt x="87" y="444"/>
                      <a:pt x="373" y="444"/>
                    </a:cubicBezTo>
                    <a:cubicBezTo>
                      <a:pt x="287" y="387"/>
                      <a:pt x="201" y="329"/>
                      <a:pt x="172" y="215"/>
                    </a:cubicBezTo>
                    <a:cubicBezTo>
                      <a:pt x="125" y="96"/>
                      <a:pt x="196" y="36"/>
                      <a:pt x="255" y="36"/>
                    </a:cubicBezTo>
                    <a:cubicBezTo>
                      <a:pt x="266" y="36"/>
                      <a:pt x="277" y="38"/>
                      <a:pt x="287" y="43"/>
                    </a:cubicBezTo>
                    <a:cubicBezTo>
                      <a:pt x="258" y="15"/>
                      <a:pt x="222" y="0"/>
                      <a:pt x="187" y="0"/>
                    </a:cubicBez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6820467" y="2619515"/>
                <a:ext cx="193249" cy="256611"/>
              </a:xfrm>
              <a:custGeom>
                <a:avLst/>
                <a:gdLst/>
                <a:ahLst/>
                <a:cxnLst/>
                <a:rect l="l" t="t" r="r" b="b"/>
                <a:pathLst>
                  <a:path w="1833" h="2434" extrusionOk="0">
                    <a:moveTo>
                      <a:pt x="401" y="0"/>
                    </a:moveTo>
                    <a:lnTo>
                      <a:pt x="1" y="29"/>
                    </a:lnTo>
                    <a:lnTo>
                      <a:pt x="1718" y="2433"/>
                    </a:lnTo>
                    <a:lnTo>
                      <a:pt x="1832" y="0"/>
                    </a:ln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6868751" y="2688886"/>
                <a:ext cx="141905" cy="187239"/>
              </a:xfrm>
              <a:custGeom>
                <a:avLst/>
                <a:gdLst/>
                <a:ahLst/>
                <a:cxnLst/>
                <a:rect l="l" t="t" r="r" b="b"/>
                <a:pathLst>
                  <a:path w="1346" h="1776" extrusionOk="0">
                    <a:moveTo>
                      <a:pt x="0" y="1"/>
                    </a:moveTo>
                    <a:lnTo>
                      <a:pt x="1260" y="1775"/>
                    </a:lnTo>
                    <a:lnTo>
                      <a:pt x="13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7001482" y="2619515"/>
                <a:ext cx="78543" cy="256611"/>
              </a:xfrm>
              <a:custGeom>
                <a:avLst/>
                <a:gdLst/>
                <a:ahLst/>
                <a:cxnLst/>
                <a:rect l="l" t="t" r="r" b="b"/>
                <a:pathLst>
                  <a:path w="745" h="2434" extrusionOk="0">
                    <a:moveTo>
                      <a:pt x="115" y="0"/>
                    </a:moveTo>
                    <a:lnTo>
                      <a:pt x="1" y="2433"/>
                    </a:lnTo>
                    <a:lnTo>
                      <a:pt x="659" y="1603"/>
                    </a:lnTo>
                    <a:lnTo>
                      <a:pt x="344" y="1174"/>
                    </a:lnTo>
                    <a:lnTo>
                      <a:pt x="745" y="1088"/>
                    </a:lnTo>
                    <a:lnTo>
                      <a:pt x="1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6820467" y="2622573"/>
                <a:ext cx="181124" cy="253553"/>
              </a:xfrm>
              <a:custGeom>
                <a:avLst/>
                <a:gdLst/>
                <a:ahLst/>
                <a:cxnLst/>
                <a:rect l="l" t="t" r="r" b="b"/>
                <a:pathLst>
                  <a:path w="1718" h="2405" extrusionOk="0">
                    <a:moveTo>
                      <a:pt x="1" y="0"/>
                    </a:moveTo>
                    <a:lnTo>
                      <a:pt x="1" y="1145"/>
                    </a:lnTo>
                    <a:lnTo>
                      <a:pt x="602" y="1345"/>
                    </a:lnTo>
                    <a:lnTo>
                      <a:pt x="401" y="1717"/>
                    </a:lnTo>
                    <a:lnTo>
                      <a:pt x="1718" y="240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6977340" y="4601846"/>
                <a:ext cx="226458" cy="68844"/>
              </a:xfrm>
              <a:custGeom>
                <a:avLst/>
                <a:gdLst/>
                <a:ahLst/>
                <a:cxnLst/>
                <a:rect l="l" t="t" r="r" b="b"/>
                <a:pathLst>
                  <a:path w="2148" h="653" extrusionOk="0">
                    <a:moveTo>
                      <a:pt x="1" y="0"/>
                    </a:moveTo>
                    <a:lnTo>
                      <a:pt x="1" y="601"/>
                    </a:lnTo>
                    <a:cubicBezTo>
                      <a:pt x="1" y="601"/>
                      <a:pt x="955" y="652"/>
                      <a:pt x="1591" y="652"/>
                    </a:cubicBezTo>
                    <a:cubicBezTo>
                      <a:pt x="1909" y="652"/>
                      <a:pt x="2147" y="639"/>
                      <a:pt x="2147" y="601"/>
                    </a:cubicBezTo>
                    <a:cubicBezTo>
                      <a:pt x="2119" y="487"/>
                      <a:pt x="945" y="0"/>
                      <a:pt x="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7007491" y="2384204"/>
                <a:ext cx="24248" cy="30258"/>
              </a:xfrm>
              <a:custGeom>
                <a:avLst/>
                <a:gdLst/>
                <a:ahLst/>
                <a:cxnLst/>
                <a:rect l="l" t="t" r="r" b="b"/>
                <a:pathLst>
                  <a:path w="230" h="287" extrusionOk="0">
                    <a:moveTo>
                      <a:pt x="115" y="0"/>
                    </a:moveTo>
                    <a:cubicBezTo>
                      <a:pt x="58" y="0"/>
                      <a:pt x="1" y="57"/>
                      <a:pt x="1" y="143"/>
                    </a:cubicBezTo>
                    <a:cubicBezTo>
                      <a:pt x="1" y="229"/>
                      <a:pt x="58" y="286"/>
                      <a:pt x="115" y="286"/>
                    </a:cubicBezTo>
                    <a:cubicBezTo>
                      <a:pt x="173" y="286"/>
                      <a:pt x="230" y="229"/>
                      <a:pt x="230" y="143"/>
                    </a:cubicBezTo>
                    <a:cubicBezTo>
                      <a:pt x="230" y="57"/>
                      <a:pt x="173" y="0"/>
                      <a:pt x="11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6944131" y="2399280"/>
                <a:ext cx="42382" cy="63467"/>
              </a:xfrm>
              <a:custGeom>
                <a:avLst/>
                <a:gdLst/>
                <a:ahLst/>
                <a:cxnLst/>
                <a:rect l="l" t="t" r="r" b="b"/>
                <a:pathLst>
                  <a:path w="402" h="602" extrusionOk="0">
                    <a:moveTo>
                      <a:pt x="201" y="0"/>
                    </a:moveTo>
                    <a:cubicBezTo>
                      <a:pt x="144" y="201"/>
                      <a:pt x="230" y="372"/>
                      <a:pt x="230" y="458"/>
                    </a:cubicBezTo>
                    <a:cubicBezTo>
                      <a:pt x="230" y="544"/>
                      <a:pt x="1" y="601"/>
                      <a:pt x="173" y="601"/>
                    </a:cubicBezTo>
                    <a:cubicBezTo>
                      <a:pt x="344" y="601"/>
                      <a:pt x="402" y="515"/>
                      <a:pt x="344" y="429"/>
                    </a:cubicBezTo>
                    <a:cubicBezTo>
                      <a:pt x="258" y="286"/>
                      <a:pt x="230" y="143"/>
                      <a:pt x="201" y="0"/>
                    </a:cubicBezTo>
                    <a:close/>
                  </a:path>
                </a:pathLst>
              </a:custGeom>
              <a:solidFill>
                <a:srgbClr val="E37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6998530" y="2361116"/>
                <a:ext cx="51343" cy="17079"/>
              </a:xfrm>
              <a:custGeom>
                <a:avLst/>
                <a:gdLst/>
                <a:ahLst/>
                <a:cxnLst/>
                <a:rect l="l" t="t" r="r" b="b"/>
                <a:pathLst>
                  <a:path w="487" h="162" extrusionOk="0">
                    <a:moveTo>
                      <a:pt x="238" y="0"/>
                    </a:moveTo>
                    <a:cubicBezTo>
                      <a:pt x="168" y="0"/>
                      <a:pt x="95" y="23"/>
                      <a:pt x="29" y="76"/>
                    </a:cubicBezTo>
                    <a:cubicBezTo>
                      <a:pt x="0" y="76"/>
                      <a:pt x="0" y="105"/>
                      <a:pt x="29" y="133"/>
                    </a:cubicBezTo>
                    <a:lnTo>
                      <a:pt x="86" y="133"/>
                    </a:lnTo>
                    <a:cubicBezTo>
                      <a:pt x="129" y="90"/>
                      <a:pt x="186" y="69"/>
                      <a:pt x="247" y="69"/>
                    </a:cubicBezTo>
                    <a:cubicBezTo>
                      <a:pt x="308" y="69"/>
                      <a:pt x="372" y="90"/>
                      <a:pt x="429" y="133"/>
                    </a:cubicBezTo>
                    <a:cubicBezTo>
                      <a:pt x="429" y="133"/>
                      <a:pt x="429" y="162"/>
                      <a:pt x="429" y="162"/>
                    </a:cubicBezTo>
                    <a:lnTo>
                      <a:pt x="458" y="162"/>
                    </a:lnTo>
                    <a:cubicBezTo>
                      <a:pt x="487" y="133"/>
                      <a:pt x="487" y="105"/>
                      <a:pt x="458" y="76"/>
                    </a:cubicBezTo>
                    <a:cubicBezTo>
                      <a:pt x="397" y="30"/>
                      <a:pt x="319" y="0"/>
                      <a:pt x="238"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7019615" y="2387156"/>
                <a:ext cx="21191" cy="3163"/>
              </a:xfrm>
              <a:custGeom>
                <a:avLst/>
                <a:gdLst/>
                <a:ahLst/>
                <a:cxnLst/>
                <a:rect l="l" t="t" r="r" b="b"/>
                <a:pathLst>
                  <a:path w="201" h="30" extrusionOk="0">
                    <a:moveTo>
                      <a:pt x="0" y="1"/>
                    </a:moveTo>
                    <a:cubicBezTo>
                      <a:pt x="0" y="1"/>
                      <a:pt x="0" y="1"/>
                      <a:pt x="0" y="29"/>
                    </a:cubicBezTo>
                    <a:lnTo>
                      <a:pt x="201" y="29"/>
                    </a:lnTo>
                    <a:cubicBezTo>
                      <a:pt x="201" y="1"/>
                      <a:pt x="201" y="1"/>
                      <a:pt x="20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7016558" y="2387156"/>
                <a:ext cx="21296" cy="9172"/>
              </a:xfrm>
              <a:custGeom>
                <a:avLst/>
                <a:gdLst/>
                <a:ahLst/>
                <a:cxnLst/>
                <a:rect l="l" t="t" r="r" b="b"/>
                <a:pathLst>
                  <a:path w="202" h="87" extrusionOk="0">
                    <a:moveTo>
                      <a:pt x="29" y="1"/>
                    </a:moveTo>
                    <a:cubicBezTo>
                      <a:pt x="29" y="1"/>
                      <a:pt x="1" y="29"/>
                      <a:pt x="29" y="58"/>
                    </a:cubicBezTo>
                    <a:cubicBezTo>
                      <a:pt x="87" y="87"/>
                      <a:pt x="144" y="87"/>
                      <a:pt x="201" y="87"/>
                    </a:cubicBezTo>
                    <a:cubicBezTo>
                      <a:pt x="201" y="87"/>
                      <a:pt x="201" y="58"/>
                      <a:pt x="201" y="58"/>
                    </a:cubicBezTo>
                    <a:cubicBezTo>
                      <a:pt x="144" y="58"/>
                      <a:pt x="87" y="29"/>
                      <a:pt x="29"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6892894" y="2384204"/>
                <a:ext cx="24248" cy="30258"/>
              </a:xfrm>
              <a:custGeom>
                <a:avLst/>
                <a:gdLst/>
                <a:ahLst/>
                <a:cxnLst/>
                <a:rect l="l" t="t" r="r" b="b"/>
                <a:pathLst>
                  <a:path w="230" h="287" extrusionOk="0">
                    <a:moveTo>
                      <a:pt x="115" y="0"/>
                    </a:moveTo>
                    <a:cubicBezTo>
                      <a:pt x="58" y="0"/>
                      <a:pt x="0" y="57"/>
                      <a:pt x="0" y="143"/>
                    </a:cubicBezTo>
                    <a:cubicBezTo>
                      <a:pt x="0" y="229"/>
                      <a:pt x="58" y="286"/>
                      <a:pt x="115" y="286"/>
                    </a:cubicBezTo>
                    <a:cubicBezTo>
                      <a:pt x="172" y="286"/>
                      <a:pt x="229" y="229"/>
                      <a:pt x="229" y="143"/>
                    </a:cubicBezTo>
                    <a:cubicBezTo>
                      <a:pt x="229" y="57"/>
                      <a:pt x="172" y="0"/>
                      <a:pt x="11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6874761" y="2361116"/>
                <a:ext cx="48391" cy="17079"/>
              </a:xfrm>
              <a:custGeom>
                <a:avLst/>
                <a:gdLst/>
                <a:ahLst/>
                <a:cxnLst/>
                <a:rect l="l" t="t" r="r" b="b"/>
                <a:pathLst>
                  <a:path w="459" h="162" extrusionOk="0">
                    <a:moveTo>
                      <a:pt x="236" y="0"/>
                    </a:moveTo>
                    <a:cubicBezTo>
                      <a:pt x="148" y="0"/>
                      <a:pt x="62" y="30"/>
                      <a:pt x="1" y="76"/>
                    </a:cubicBezTo>
                    <a:cubicBezTo>
                      <a:pt x="1" y="105"/>
                      <a:pt x="1" y="133"/>
                      <a:pt x="1" y="162"/>
                    </a:cubicBezTo>
                    <a:lnTo>
                      <a:pt x="29" y="162"/>
                    </a:lnTo>
                    <a:cubicBezTo>
                      <a:pt x="58" y="162"/>
                      <a:pt x="58" y="133"/>
                      <a:pt x="58" y="133"/>
                    </a:cubicBezTo>
                    <a:cubicBezTo>
                      <a:pt x="101" y="90"/>
                      <a:pt x="158" y="69"/>
                      <a:pt x="215" y="69"/>
                    </a:cubicBezTo>
                    <a:cubicBezTo>
                      <a:pt x="273" y="69"/>
                      <a:pt x="330" y="90"/>
                      <a:pt x="373" y="133"/>
                    </a:cubicBezTo>
                    <a:lnTo>
                      <a:pt x="459" y="133"/>
                    </a:lnTo>
                    <a:cubicBezTo>
                      <a:pt x="459" y="105"/>
                      <a:pt x="459" y="76"/>
                      <a:pt x="459" y="76"/>
                    </a:cubicBezTo>
                    <a:cubicBezTo>
                      <a:pt x="392" y="23"/>
                      <a:pt x="313" y="0"/>
                      <a:pt x="236"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6883827" y="2387156"/>
                <a:ext cx="21191" cy="3163"/>
              </a:xfrm>
              <a:custGeom>
                <a:avLst/>
                <a:gdLst/>
                <a:ahLst/>
                <a:cxnLst/>
                <a:rect l="l" t="t" r="r" b="b"/>
                <a:pathLst>
                  <a:path w="201" h="30" extrusionOk="0">
                    <a:moveTo>
                      <a:pt x="1" y="1"/>
                    </a:moveTo>
                    <a:cubicBezTo>
                      <a:pt x="1" y="1"/>
                      <a:pt x="1" y="1"/>
                      <a:pt x="1" y="29"/>
                    </a:cubicBezTo>
                    <a:lnTo>
                      <a:pt x="201" y="29"/>
                    </a:lnTo>
                    <a:lnTo>
                      <a:pt x="172" y="1"/>
                    </a:ln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6883827" y="2387156"/>
                <a:ext cx="21191" cy="9172"/>
              </a:xfrm>
              <a:custGeom>
                <a:avLst/>
                <a:gdLst/>
                <a:ahLst/>
                <a:cxnLst/>
                <a:rect l="l" t="t" r="r" b="b"/>
                <a:pathLst>
                  <a:path w="201" h="87" extrusionOk="0">
                    <a:moveTo>
                      <a:pt x="172" y="1"/>
                    </a:moveTo>
                    <a:cubicBezTo>
                      <a:pt x="144" y="29"/>
                      <a:pt x="86" y="58"/>
                      <a:pt x="29" y="58"/>
                    </a:cubicBezTo>
                    <a:lnTo>
                      <a:pt x="1" y="58"/>
                    </a:lnTo>
                    <a:cubicBezTo>
                      <a:pt x="1" y="87"/>
                      <a:pt x="1" y="87"/>
                      <a:pt x="29" y="87"/>
                    </a:cubicBezTo>
                    <a:cubicBezTo>
                      <a:pt x="86" y="87"/>
                      <a:pt x="144" y="58"/>
                      <a:pt x="201" y="29"/>
                    </a:cubicBezTo>
                    <a:cubicBezTo>
                      <a:pt x="201" y="29"/>
                      <a:pt x="201" y="29"/>
                      <a:pt x="20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6904912" y="2480669"/>
                <a:ext cx="72534" cy="18661"/>
              </a:xfrm>
              <a:custGeom>
                <a:avLst/>
                <a:gdLst/>
                <a:ahLst/>
                <a:cxnLst/>
                <a:rect l="l" t="t" r="r" b="b"/>
                <a:pathLst>
                  <a:path w="688" h="177" extrusionOk="0">
                    <a:moveTo>
                      <a:pt x="1" y="1"/>
                    </a:moveTo>
                    <a:lnTo>
                      <a:pt x="1" y="1"/>
                    </a:lnTo>
                    <a:cubicBezTo>
                      <a:pt x="101" y="118"/>
                      <a:pt x="250" y="176"/>
                      <a:pt x="396" y="176"/>
                    </a:cubicBezTo>
                    <a:cubicBezTo>
                      <a:pt x="501" y="176"/>
                      <a:pt x="604" y="146"/>
                      <a:pt x="688" y="87"/>
                    </a:cubicBezTo>
                    <a:lnTo>
                      <a:pt x="688" y="87"/>
                    </a:lnTo>
                    <a:cubicBezTo>
                      <a:pt x="611" y="106"/>
                      <a:pt x="535" y="115"/>
                      <a:pt x="459" y="115"/>
                    </a:cubicBezTo>
                    <a:cubicBezTo>
                      <a:pt x="306" y="115"/>
                      <a:pt x="153" y="77"/>
                      <a:pt x="1" y="1"/>
                    </a:cubicBezTo>
                    <a:close/>
                  </a:path>
                </a:pathLst>
              </a:custGeom>
              <a:solidFill>
                <a:srgbClr val="E37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6717887" y="2857884"/>
                <a:ext cx="45334" cy="114705"/>
              </a:xfrm>
              <a:custGeom>
                <a:avLst/>
                <a:gdLst/>
                <a:ahLst/>
                <a:cxnLst/>
                <a:rect l="l" t="t" r="r" b="b"/>
                <a:pathLst>
                  <a:path w="430" h="1088" extrusionOk="0">
                    <a:moveTo>
                      <a:pt x="430" y="0"/>
                    </a:moveTo>
                    <a:lnTo>
                      <a:pt x="0" y="258"/>
                    </a:lnTo>
                    <a:lnTo>
                      <a:pt x="29" y="1088"/>
                    </a:lnTo>
                    <a:lnTo>
                      <a:pt x="430" y="0"/>
                    </a:lnTo>
                    <a:close/>
                  </a:path>
                </a:pathLst>
              </a:custGeom>
              <a:solidFill>
                <a:srgbClr val="C4C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6913979" y="2770380"/>
                <a:ext cx="120820" cy="108696"/>
              </a:xfrm>
              <a:custGeom>
                <a:avLst/>
                <a:gdLst/>
                <a:ahLst/>
                <a:cxnLst/>
                <a:rect l="l" t="t" r="r" b="b"/>
                <a:pathLst>
                  <a:path w="1146" h="1031" extrusionOk="0">
                    <a:moveTo>
                      <a:pt x="87" y="0"/>
                    </a:moveTo>
                    <a:lnTo>
                      <a:pt x="1" y="86"/>
                    </a:lnTo>
                    <a:lnTo>
                      <a:pt x="1002" y="1031"/>
                    </a:lnTo>
                    <a:lnTo>
                      <a:pt x="1145" y="888"/>
                    </a:lnTo>
                    <a:lnTo>
                      <a:pt x="87" y="0"/>
                    </a:lnTo>
                    <a:close/>
                  </a:path>
                </a:pathLst>
              </a:custGeom>
              <a:solidFill>
                <a:srgbClr val="DBE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6877818" y="2740229"/>
                <a:ext cx="45334" cy="39324"/>
              </a:xfrm>
              <a:custGeom>
                <a:avLst/>
                <a:gdLst/>
                <a:ahLst/>
                <a:cxnLst/>
                <a:rect l="l" t="t" r="r" b="b"/>
                <a:pathLst>
                  <a:path w="430" h="373" extrusionOk="0">
                    <a:moveTo>
                      <a:pt x="86" y="0"/>
                    </a:moveTo>
                    <a:lnTo>
                      <a:pt x="0" y="86"/>
                    </a:lnTo>
                    <a:lnTo>
                      <a:pt x="344" y="372"/>
                    </a:lnTo>
                    <a:lnTo>
                      <a:pt x="430" y="286"/>
                    </a:lnTo>
                    <a:lnTo>
                      <a:pt x="86" y="0"/>
                    </a:ln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6639451" y="2845760"/>
                <a:ext cx="485915" cy="262198"/>
              </a:xfrm>
              <a:custGeom>
                <a:avLst/>
                <a:gdLst/>
                <a:ahLst/>
                <a:cxnLst/>
                <a:rect l="l" t="t" r="r" b="b"/>
                <a:pathLst>
                  <a:path w="4609" h="2487" extrusionOk="0">
                    <a:moveTo>
                      <a:pt x="3664" y="1"/>
                    </a:moveTo>
                    <a:cubicBezTo>
                      <a:pt x="3521" y="29"/>
                      <a:pt x="3206" y="802"/>
                      <a:pt x="3206" y="802"/>
                    </a:cubicBezTo>
                    <a:lnTo>
                      <a:pt x="1260" y="1060"/>
                    </a:lnTo>
                    <a:lnTo>
                      <a:pt x="1202" y="745"/>
                    </a:lnTo>
                    <a:lnTo>
                      <a:pt x="0" y="859"/>
                    </a:lnTo>
                    <a:cubicBezTo>
                      <a:pt x="0" y="859"/>
                      <a:pt x="0" y="2147"/>
                      <a:pt x="201" y="2433"/>
                    </a:cubicBezTo>
                    <a:cubicBezTo>
                      <a:pt x="225" y="2470"/>
                      <a:pt x="294" y="2486"/>
                      <a:pt x="398" y="2486"/>
                    </a:cubicBezTo>
                    <a:cubicBezTo>
                      <a:pt x="1032" y="2486"/>
                      <a:pt x="2958" y="1871"/>
                      <a:pt x="3721" y="1403"/>
                    </a:cubicBezTo>
                    <a:cubicBezTo>
                      <a:pt x="4608" y="859"/>
                      <a:pt x="4322" y="144"/>
                      <a:pt x="4322" y="144"/>
                    </a:cubicBezTo>
                    <a:cubicBezTo>
                      <a:pt x="4122" y="58"/>
                      <a:pt x="3893" y="29"/>
                      <a:pt x="3664" y="1"/>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6639451" y="2942331"/>
                <a:ext cx="132839" cy="78543"/>
              </a:xfrm>
              <a:custGeom>
                <a:avLst/>
                <a:gdLst/>
                <a:ahLst/>
                <a:cxnLst/>
                <a:rect l="l" t="t" r="r" b="b"/>
                <a:pathLst>
                  <a:path w="1260" h="745" extrusionOk="0">
                    <a:moveTo>
                      <a:pt x="143" y="1"/>
                    </a:moveTo>
                    <a:cubicBezTo>
                      <a:pt x="115" y="1"/>
                      <a:pt x="58" y="87"/>
                      <a:pt x="0" y="172"/>
                    </a:cubicBezTo>
                    <a:cubicBezTo>
                      <a:pt x="0" y="315"/>
                      <a:pt x="0" y="544"/>
                      <a:pt x="29" y="745"/>
                    </a:cubicBezTo>
                    <a:lnTo>
                      <a:pt x="1260" y="144"/>
                    </a:lnTo>
                    <a:cubicBezTo>
                      <a:pt x="1260" y="144"/>
                      <a:pt x="287" y="1"/>
                      <a:pt x="143" y="1"/>
                    </a:cubicBez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6603185" y="2636384"/>
                <a:ext cx="214334" cy="339266"/>
              </a:xfrm>
              <a:custGeom>
                <a:avLst/>
                <a:gdLst/>
                <a:ahLst/>
                <a:cxnLst/>
                <a:rect l="l" t="t" r="r" b="b"/>
                <a:pathLst>
                  <a:path w="2033" h="3218" extrusionOk="0">
                    <a:moveTo>
                      <a:pt x="1093" y="0"/>
                    </a:moveTo>
                    <a:cubicBezTo>
                      <a:pt x="923" y="0"/>
                      <a:pt x="590" y="73"/>
                      <a:pt x="344" y="584"/>
                    </a:cubicBezTo>
                    <a:cubicBezTo>
                      <a:pt x="1" y="1271"/>
                      <a:pt x="115" y="3217"/>
                      <a:pt x="115" y="3217"/>
                    </a:cubicBezTo>
                    <a:lnTo>
                      <a:pt x="1775" y="3017"/>
                    </a:lnTo>
                    <a:cubicBezTo>
                      <a:pt x="1775" y="3017"/>
                      <a:pt x="2033" y="241"/>
                      <a:pt x="1203" y="12"/>
                    </a:cubicBezTo>
                    <a:cubicBezTo>
                      <a:pt x="1203" y="12"/>
                      <a:pt x="1161" y="0"/>
                      <a:pt x="1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6992416" y="2661791"/>
                <a:ext cx="485915" cy="479801"/>
              </a:xfrm>
              <a:custGeom>
                <a:avLst/>
                <a:gdLst/>
                <a:ahLst/>
                <a:cxnLst/>
                <a:rect l="l" t="t" r="r" b="b"/>
                <a:pathLst>
                  <a:path w="4609" h="4551" extrusionOk="0">
                    <a:moveTo>
                      <a:pt x="1231" y="0"/>
                    </a:moveTo>
                    <a:lnTo>
                      <a:pt x="1" y="4551"/>
                    </a:lnTo>
                    <a:lnTo>
                      <a:pt x="3406" y="4551"/>
                    </a:lnTo>
                    <a:lnTo>
                      <a:pt x="4608"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7004539" y="2676867"/>
                <a:ext cx="485810" cy="479801"/>
              </a:xfrm>
              <a:custGeom>
                <a:avLst/>
                <a:gdLst/>
                <a:ahLst/>
                <a:cxnLst/>
                <a:rect l="l" t="t" r="r" b="b"/>
                <a:pathLst>
                  <a:path w="4608" h="4551" extrusionOk="0">
                    <a:moveTo>
                      <a:pt x="1231" y="0"/>
                    </a:moveTo>
                    <a:lnTo>
                      <a:pt x="0" y="4551"/>
                    </a:lnTo>
                    <a:lnTo>
                      <a:pt x="3377" y="4551"/>
                    </a:lnTo>
                    <a:lnTo>
                      <a:pt x="46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7215707" y="2652725"/>
                <a:ext cx="193249" cy="72534"/>
              </a:xfrm>
              <a:custGeom>
                <a:avLst/>
                <a:gdLst/>
                <a:ahLst/>
                <a:cxnLst/>
                <a:rect l="l" t="t" r="r" b="b"/>
                <a:pathLst>
                  <a:path w="1833" h="688" extrusionOk="0">
                    <a:moveTo>
                      <a:pt x="172" y="0"/>
                    </a:moveTo>
                    <a:lnTo>
                      <a:pt x="1" y="687"/>
                    </a:lnTo>
                    <a:lnTo>
                      <a:pt x="1632" y="687"/>
                    </a:lnTo>
                    <a:lnTo>
                      <a:pt x="1832" y="0"/>
                    </a:lnTo>
                    <a:close/>
                  </a:path>
                </a:pathLst>
              </a:custGeom>
              <a:solidFill>
                <a:srgbClr val="437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7263992" y="2622573"/>
                <a:ext cx="117763" cy="45334"/>
              </a:xfrm>
              <a:custGeom>
                <a:avLst/>
                <a:gdLst/>
                <a:ahLst/>
                <a:cxnLst/>
                <a:rect l="l" t="t" r="r" b="b"/>
                <a:pathLst>
                  <a:path w="1117" h="430" extrusionOk="0">
                    <a:moveTo>
                      <a:pt x="115" y="0"/>
                    </a:moveTo>
                    <a:lnTo>
                      <a:pt x="1" y="429"/>
                    </a:lnTo>
                    <a:lnTo>
                      <a:pt x="1002" y="429"/>
                    </a:lnTo>
                    <a:lnTo>
                      <a:pt x="1117"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7273058" y="2622573"/>
                <a:ext cx="120820" cy="45334"/>
              </a:xfrm>
              <a:custGeom>
                <a:avLst/>
                <a:gdLst/>
                <a:ahLst/>
                <a:cxnLst/>
                <a:rect l="l" t="t" r="r" b="b"/>
                <a:pathLst>
                  <a:path w="1146" h="430" extrusionOk="0">
                    <a:moveTo>
                      <a:pt x="143" y="0"/>
                    </a:moveTo>
                    <a:lnTo>
                      <a:pt x="0" y="429"/>
                    </a:lnTo>
                    <a:lnTo>
                      <a:pt x="1031" y="429"/>
                    </a:lnTo>
                    <a:lnTo>
                      <a:pt x="1145" y="0"/>
                    </a:lnTo>
                    <a:close/>
                  </a:path>
                </a:pathLst>
              </a:custGeom>
              <a:solidFill>
                <a:srgbClr val="437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7224773" y="2652725"/>
                <a:ext cx="193249" cy="72534"/>
              </a:xfrm>
              <a:custGeom>
                <a:avLst/>
                <a:gdLst/>
                <a:ahLst/>
                <a:cxnLst/>
                <a:rect l="l" t="t" r="r" b="b"/>
                <a:pathLst>
                  <a:path w="1833" h="688" extrusionOk="0">
                    <a:moveTo>
                      <a:pt x="201" y="0"/>
                    </a:moveTo>
                    <a:lnTo>
                      <a:pt x="0" y="687"/>
                    </a:lnTo>
                    <a:lnTo>
                      <a:pt x="1660" y="687"/>
                    </a:lnTo>
                    <a:lnTo>
                      <a:pt x="1832"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7387656" y="2836061"/>
                <a:ext cx="95834" cy="158458"/>
              </a:xfrm>
              <a:custGeom>
                <a:avLst/>
                <a:gdLst/>
                <a:ahLst/>
                <a:cxnLst/>
                <a:rect l="l" t="t" r="r" b="b"/>
                <a:pathLst>
                  <a:path w="909" h="1503" extrusionOk="0">
                    <a:moveTo>
                      <a:pt x="370" y="0"/>
                    </a:moveTo>
                    <a:cubicBezTo>
                      <a:pt x="343" y="0"/>
                      <a:pt x="324" y="3"/>
                      <a:pt x="316" y="7"/>
                    </a:cubicBezTo>
                    <a:cubicBezTo>
                      <a:pt x="144" y="408"/>
                      <a:pt x="30" y="837"/>
                      <a:pt x="1" y="1295"/>
                    </a:cubicBezTo>
                    <a:cubicBezTo>
                      <a:pt x="49" y="1439"/>
                      <a:pt x="298" y="1502"/>
                      <a:pt x="428" y="1502"/>
                    </a:cubicBezTo>
                    <a:cubicBezTo>
                      <a:pt x="453" y="1502"/>
                      <a:pt x="474" y="1500"/>
                      <a:pt x="487" y="1495"/>
                    </a:cubicBezTo>
                    <a:cubicBezTo>
                      <a:pt x="659" y="1123"/>
                      <a:pt x="774" y="722"/>
                      <a:pt x="859" y="322"/>
                    </a:cubicBezTo>
                    <a:cubicBezTo>
                      <a:pt x="908" y="78"/>
                      <a:pt x="521" y="0"/>
                      <a:pt x="370" y="0"/>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6802333" y="2233339"/>
                <a:ext cx="265677" cy="123772"/>
              </a:xfrm>
              <a:custGeom>
                <a:avLst/>
                <a:gdLst/>
                <a:ahLst/>
                <a:cxnLst/>
                <a:rect l="l" t="t" r="r" b="b"/>
                <a:pathLst>
                  <a:path w="2520" h="1174" extrusionOk="0">
                    <a:moveTo>
                      <a:pt x="1575" y="0"/>
                    </a:moveTo>
                    <a:cubicBezTo>
                      <a:pt x="1289" y="29"/>
                      <a:pt x="1031" y="86"/>
                      <a:pt x="745" y="172"/>
                    </a:cubicBezTo>
                    <a:cubicBezTo>
                      <a:pt x="573" y="229"/>
                      <a:pt x="373" y="286"/>
                      <a:pt x="173" y="372"/>
                    </a:cubicBezTo>
                    <a:cubicBezTo>
                      <a:pt x="1" y="630"/>
                      <a:pt x="29" y="945"/>
                      <a:pt x="230" y="1174"/>
                    </a:cubicBezTo>
                    <a:cubicBezTo>
                      <a:pt x="230" y="1174"/>
                      <a:pt x="662" y="895"/>
                      <a:pt x="1482" y="895"/>
                    </a:cubicBezTo>
                    <a:cubicBezTo>
                      <a:pt x="1778" y="895"/>
                      <a:pt x="2124" y="932"/>
                      <a:pt x="2519" y="1030"/>
                    </a:cubicBezTo>
                    <a:cubicBezTo>
                      <a:pt x="2462" y="773"/>
                      <a:pt x="2376" y="515"/>
                      <a:pt x="2262" y="286"/>
                    </a:cubicBezTo>
                    <a:cubicBezTo>
                      <a:pt x="2061" y="143"/>
                      <a:pt x="1832" y="29"/>
                      <a:pt x="157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37"/>
            <p:cNvSpPr/>
            <p:nvPr/>
          </p:nvSpPr>
          <p:spPr>
            <a:xfrm rot="2700000">
              <a:off x="6257727" y="879916"/>
              <a:ext cx="199358" cy="199470"/>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37"/>
            <p:cNvGrpSpPr/>
            <p:nvPr/>
          </p:nvGrpSpPr>
          <p:grpSpPr>
            <a:xfrm>
              <a:off x="4195962" y="2113572"/>
              <a:ext cx="1676362" cy="2488197"/>
              <a:chOff x="4587881" y="2070350"/>
              <a:chExt cx="1749856" cy="2597283"/>
            </a:xfrm>
          </p:grpSpPr>
          <p:sp>
            <p:nvSpPr>
              <p:cNvPr id="571" name="Google Shape;571;p37"/>
              <p:cNvSpPr/>
              <p:nvPr/>
            </p:nvSpPr>
            <p:spPr>
              <a:xfrm>
                <a:off x="4587881" y="2607602"/>
                <a:ext cx="188610" cy="196095"/>
              </a:xfrm>
              <a:custGeom>
                <a:avLst/>
                <a:gdLst/>
                <a:ahLst/>
                <a:cxnLst/>
                <a:rect l="l" t="t" r="r" b="b"/>
                <a:pathLst>
                  <a:path w="1789" h="1860" extrusionOk="0">
                    <a:moveTo>
                      <a:pt x="322" y="1"/>
                    </a:moveTo>
                    <a:cubicBezTo>
                      <a:pt x="147" y="1"/>
                      <a:pt x="1" y="592"/>
                      <a:pt x="129" y="1001"/>
                    </a:cubicBezTo>
                    <a:cubicBezTo>
                      <a:pt x="243" y="1430"/>
                      <a:pt x="1560" y="1859"/>
                      <a:pt x="1560" y="1859"/>
                    </a:cubicBezTo>
                    <a:cubicBezTo>
                      <a:pt x="1646" y="1630"/>
                      <a:pt x="1731" y="1373"/>
                      <a:pt x="1789" y="1115"/>
                    </a:cubicBezTo>
                    <a:cubicBezTo>
                      <a:pt x="1789" y="1115"/>
                      <a:pt x="1502" y="772"/>
                      <a:pt x="1417" y="686"/>
                    </a:cubicBezTo>
                    <a:cubicBezTo>
                      <a:pt x="1331" y="629"/>
                      <a:pt x="1188" y="171"/>
                      <a:pt x="1045" y="85"/>
                    </a:cubicBezTo>
                    <a:cubicBezTo>
                      <a:pt x="1033" y="78"/>
                      <a:pt x="1023" y="75"/>
                      <a:pt x="1014" y="75"/>
                    </a:cubicBezTo>
                    <a:cubicBezTo>
                      <a:pt x="915" y="75"/>
                      <a:pt x="990" y="492"/>
                      <a:pt x="1016" y="571"/>
                    </a:cubicBezTo>
                    <a:cubicBezTo>
                      <a:pt x="1016" y="571"/>
                      <a:pt x="558" y="228"/>
                      <a:pt x="386" y="28"/>
                    </a:cubicBezTo>
                    <a:cubicBezTo>
                      <a:pt x="365" y="9"/>
                      <a:pt x="343" y="1"/>
                      <a:pt x="322" y="1"/>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p:cNvSpPr/>
              <p:nvPr/>
            </p:nvSpPr>
            <p:spPr>
              <a:xfrm>
                <a:off x="4728097" y="2571230"/>
                <a:ext cx="618649" cy="362143"/>
              </a:xfrm>
              <a:custGeom>
                <a:avLst/>
                <a:gdLst/>
                <a:ahLst/>
                <a:cxnLst/>
                <a:rect l="l" t="t" r="r" b="b"/>
                <a:pathLst>
                  <a:path w="5868" h="3435" extrusionOk="0">
                    <a:moveTo>
                      <a:pt x="4923" y="0"/>
                    </a:moveTo>
                    <a:cubicBezTo>
                      <a:pt x="4322" y="687"/>
                      <a:pt x="3664" y="1346"/>
                      <a:pt x="3006" y="1947"/>
                    </a:cubicBezTo>
                    <a:cubicBezTo>
                      <a:pt x="1918" y="1718"/>
                      <a:pt x="487" y="1288"/>
                      <a:pt x="487" y="1288"/>
                    </a:cubicBezTo>
                    <a:lnTo>
                      <a:pt x="1" y="2347"/>
                    </a:lnTo>
                    <a:cubicBezTo>
                      <a:pt x="1" y="2347"/>
                      <a:pt x="2319" y="3378"/>
                      <a:pt x="3034" y="3435"/>
                    </a:cubicBezTo>
                    <a:cubicBezTo>
                      <a:pt x="3492" y="3435"/>
                      <a:pt x="4351" y="2748"/>
                      <a:pt x="5438" y="1546"/>
                    </a:cubicBezTo>
                    <a:cubicBezTo>
                      <a:pt x="5868" y="1088"/>
                      <a:pt x="5352" y="58"/>
                      <a:pt x="49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5114271" y="2746238"/>
                <a:ext cx="150972" cy="162991"/>
              </a:xfrm>
              <a:custGeom>
                <a:avLst/>
                <a:gdLst/>
                <a:ahLst/>
                <a:cxnLst/>
                <a:rect l="l" t="t" r="r" b="b"/>
                <a:pathLst>
                  <a:path w="1432" h="1546" extrusionOk="0">
                    <a:moveTo>
                      <a:pt x="1031" y="0"/>
                    </a:moveTo>
                    <a:lnTo>
                      <a:pt x="1" y="1546"/>
                    </a:lnTo>
                    <a:cubicBezTo>
                      <a:pt x="516" y="1174"/>
                      <a:pt x="1003" y="744"/>
                      <a:pt x="1432" y="258"/>
                    </a:cubicBezTo>
                    <a:cubicBezTo>
                      <a:pt x="1260" y="143"/>
                      <a:pt x="1031" y="0"/>
                      <a:pt x="10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6149233" y="2619726"/>
                <a:ext cx="188504" cy="199047"/>
              </a:xfrm>
              <a:custGeom>
                <a:avLst/>
                <a:gdLst/>
                <a:ahLst/>
                <a:cxnLst/>
                <a:rect l="l" t="t" r="r" b="b"/>
                <a:pathLst>
                  <a:path w="1788" h="1888" extrusionOk="0">
                    <a:moveTo>
                      <a:pt x="1467" y="0"/>
                    </a:moveTo>
                    <a:cubicBezTo>
                      <a:pt x="1446" y="0"/>
                      <a:pt x="1424" y="9"/>
                      <a:pt x="1403" y="27"/>
                    </a:cubicBezTo>
                    <a:cubicBezTo>
                      <a:pt x="1231" y="227"/>
                      <a:pt x="773" y="571"/>
                      <a:pt x="773" y="571"/>
                    </a:cubicBezTo>
                    <a:cubicBezTo>
                      <a:pt x="799" y="492"/>
                      <a:pt x="874" y="74"/>
                      <a:pt x="775" y="74"/>
                    </a:cubicBezTo>
                    <a:cubicBezTo>
                      <a:pt x="766" y="74"/>
                      <a:pt x="756" y="77"/>
                      <a:pt x="744" y="84"/>
                    </a:cubicBezTo>
                    <a:cubicBezTo>
                      <a:pt x="573" y="170"/>
                      <a:pt x="458" y="628"/>
                      <a:pt x="372" y="685"/>
                    </a:cubicBezTo>
                    <a:cubicBezTo>
                      <a:pt x="287" y="771"/>
                      <a:pt x="0" y="1143"/>
                      <a:pt x="0" y="1143"/>
                    </a:cubicBezTo>
                    <a:cubicBezTo>
                      <a:pt x="58" y="1372"/>
                      <a:pt x="115" y="1630"/>
                      <a:pt x="229" y="1887"/>
                    </a:cubicBezTo>
                    <a:cubicBezTo>
                      <a:pt x="229" y="1887"/>
                      <a:pt x="1546" y="1429"/>
                      <a:pt x="1660" y="1000"/>
                    </a:cubicBezTo>
                    <a:cubicBezTo>
                      <a:pt x="1788" y="591"/>
                      <a:pt x="1642" y="0"/>
                      <a:pt x="1467" y="0"/>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5578986" y="2583249"/>
                <a:ext cx="615591" cy="362354"/>
              </a:xfrm>
              <a:custGeom>
                <a:avLst/>
                <a:gdLst/>
                <a:ahLst/>
                <a:cxnLst/>
                <a:rect l="l" t="t" r="r" b="b"/>
                <a:pathLst>
                  <a:path w="5839" h="3437" extrusionOk="0">
                    <a:moveTo>
                      <a:pt x="916" y="1"/>
                    </a:moveTo>
                    <a:cubicBezTo>
                      <a:pt x="487" y="58"/>
                      <a:pt x="0" y="1088"/>
                      <a:pt x="430" y="1575"/>
                    </a:cubicBezTo>
                    <a:cubicBezTo>
                      <a:pt x="1467" y="2753"/>
                      <a:pt x="2313" y="3436"/>
                      <a:pt x="2777" y="3436"/>
                    </a:cubicBezTo>
                    <a:cubicBezTo>
                      <a:pt x="2786" y="3436"/>
                      <a:pt x="2796" y="3436"/>
                      <a:pt x="2805" y="3435"/>
                    </a:cubicBezTo>
                    <a:cubicBezTo>
                      <a:pt x="3549" y="3378"/>
                      <a:pt x="5839" y="2376"/>
                      <a:pt x="5839" y="2376"/>
                    </a:cubicBezTo>
                    <a:lnTo>
                      <a:pt x="5352" y="1289"/>
                    </a:lnTo>
                    <a:cubicBezTo>
                      <a:pt x="5352" y="1289"/>
                      <a:pt x="3921" y="1718"/>
                      <a:pt x="2862" y="1976"/>
                    </a:cubicBezTo>
                    <a:cubicBezTo>
                      <a:pt x="2175" y="1346"/>
                      <a:pt x="1546" y="688"/>
                      <a:pt x="9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5636338" y="2719038"/>
                <a:ext cx="175010" cy="202315"/>
              </a:xfrm>
              <a:custGeom>
                <a:avLst/>
                <a:gdLst/>
                <a:ahLst/>
                <a:cxnLst/>
                <a:rect l="l" t="t" r="r" b="b"/>
                <a:pathLst>
                  <a:path w="1660" h="1919" extrusionOk="0">
                    <a:moveTo>
                      <a:pt x="544" y="1"/>
                    </a:moveTo>
                    <a:cubicBezTo>
                      <a:pt x="544" y="1"/>
                      <a:pt x="57" y="201"/>
                      <a:pt x="0" y="316"/>
                    </a:cubicBezTo>
                    <a:cubicBezTo>
                      <a:pt x="0" y="344"/>
                      <a:pt x="0" y="373"/>
                      <a:pt x="0" y="430"/>
                    </a:cubicBezTo>
                    <a:cubicBezTo>
                      <a:pt x="487" y="974"/>
                      <a:pt x="1059" y="1489"/>
                      <a:pt x="1660" y="1918"/>
                    </a:cubicBezTo>
                    <a:lnTo>
                      <a:pt x="5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5162556" y="3416011"/>
                <a:ext cx="280753" cy="1182897"/>
              </a:xfrm>
              <a:custGeom>
                <a:avLst/>
                <a:gdLst/>
                <a:ahLst/>
                <a:cxnLst/>
                <a:rect l="l" t="t" r="r" b="b"/>
                <a:pathLst>
                  <a:path w="2663" h="11220" extrusionOk="0">
                    <a:moveTo>
                      <a:pt x="87" y="1"/>
                    </a:moveTo>
                    <a:lnTo>
                      <a:pt x="1" y="1689"/>
                    </a:lnTo>
                    <a:lnTo>
                      <a:pt x="1260" y="11220"/>
                    </a:lnTo>
                    <a:lnTo>
                      <a:pt x="2205" y="11220"/>
                    </a:lnTo>
                    <a:lnTo>
                      <a:pt x="26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5162556" y="4598788"/>
                <a:ext cx="232468" cy="68844"/>
              </a:xfrm>
              <a:custGeom>
                <a:avLst/>
                <a:gdLst/>
                <a:ahLst/>
                <a:cxnLst/>
                <a:rect l="l" t="t" r="r" b="b"/>
                <a:pathLst>
                  <a:path w="2205" h="653" extrusionOk="0">
                    <a:moveTo>
                      <a:pt x="1260" y="1"/>
                    </a:moveTo>
                    <a:cubicBezTo>
                      <a:pt x="1260" y="1"/>
                      <a:pt x="29" y="487"/>
                      <a:pt x="1" y="602"/>
                    </a:cubicBezTo>
                    <a:cubicBezTo>
                      <a:pt x="1" y="640"/>
                      <a:pt x="246" y="652"/>
                      <a:pt x="572" y="652"/>
                    </a:cubicBezTo>
                    <a:cubicBezTo>
                      <a:pt x="1225" y="652"/>
                      <a:pt x="2205" y="602"/>
                      <a:pt x="2205" y="602"/>
                    </a:cubicBezTo>
                    <a:lnTo>
                      <a:pt x="2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5431074" y="3416011"/>
                <a:ext cx="271687" cy="1182897"/>
              </a:xfrm>
              <a:custGeom>
                <a:avLst/>
                <a:gdLst/>
                <a:ahLst/>
                <a:cxnLst/>
                <a:rect l="l" t="t" r="r" b="b"/>
                <a:pathLst>
                  <a:path w="2577" h="11220" extrusionOk="0">
                    <a:moveTo>
                      <a:pt x="1" y="1"/>
                    </a:moveTo>
                    <a:lnTo>
                      <a:pt x="58" y="1375"/>
                    </a:lnTo>
                    <a:lnTo>
                      <a:pt x="1174" y="11220"/>
                    </a:lnTo>
                    <a:lnTo>
                      <a:pt x="2119" y="11220"/>
                    </a:lnTo>
                    <a:lnTo>
                      <a:pt x="25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5424116" y="4598788"/>
                <a:ext cx="233416" cy="68844"/>
              </a:xfrm>
              <a:custGeom>
                <a:avLst/>
                <a:gdLst/>
                <a:ahLst/>
                <a:cxnLst/>
                <a:rect l="l" t="t" r="r" b="b"/>
                <a:pathLst>
                  <a:path w="2214" h="653" extrusionOk="0">
                    <a:moveTo>
                      <a:pt x="1240" y="1"/>
                    </a:moveTo>
                    <a:cubicBezTo>
                      <a:pt x="1240" y="1"/>
                      <a:pt x="10" y="487"/>
                      <a:pt x="10" y="602"/>
                    </a:cubicBezTo>
                    <a:cubicBezTo>
                      <a:pt x="0" y="640"/>
                      <a:pt x="242" y="652"/>
                      <a:pt x="568" y="652"/>
                    </a:cubicBezTo>
                    <a:cubicBezTo>
                      <a:pt x="1221" y="652"/>
                      <a:pt x="2213" y="602"/>
                      <a:pt x="2213" y="602"/>
                    </a:cubicBezTo>
                    <a:lnTo>
                      <a:pt x="22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5201774" y="2188006"/>
                <a:ext cx="226458" cy="214756"/>
              </a:xfrm>
              <a:custGeom>
                <a:avLst/>
                <a:gdLst/>
                <a:ahLst/>
                <a:cxnLst/>
                <a:rect l="l" t="t" r="r" b="b"/>
                <a:pathLst>
                  <a:path w="2148" h="2037" extrusionOk="0">
                    <a:moveTo>
                      <a:pt x="1260" y="1"/>
                    </a:moveTo>
                    <a:cubicBezTo>
                      <a:pt x="1260" y="1"/>
                      <a:pt x="1" y="430"/>
                      <a:pt x="945" y="1689"/>
                    </a:cubicBezTo>
                    <a:cubicBezTo>
                      <a:pt x="1131" y="1937"/>
                      <a:pt x="1290" y="2036"/>
                      <a:pt x="1426" y="2036"/>
                    </a:cubicBezTo>
                    <a:cubicBezTo>
                      <a:pt x="1981" y="2036"/>
                      <a:pt x="2147" y="373"/>
                      <a:pt x="2147" y="373"/>
                    </a:cubicBezTo>
                    <a:cubicBezTo>
                      <a:pt x="2147" y="344"/>
                      <a:pt x="1260" y="1"/>
                      <a:pt x="1260"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5114271" y="2568173"/>
                <a:ext cx="645849" cy="1071249"/>
              </a:xfrm>
              <a:custGeom>
                <a:avLst/>
                <a:gdLst/>
                <a:ahLst/>
                <a:cxnLst/>
                <a:rect l="l" t="t" r="r" b="b"/>
                <a:pathLst>
                  <a:path w="6126" h="10161" extrusionOk="0">
                    <a:moveTo>
                      <a:pt x="2634" y="1"/>
                    </a:moveTo>
                    <a:lnTo>
                      <a:pt x="1260" y="29"/>
                    </a:lnTo>
                    <a:lnTo>
                      <a:pt x="1" y="9846"/>
                    </a:lnTo>
                    <a:cubicBezTo>
                      <a:pt x="688" y="10018"/>
                      <a:pt x="1375" y="10103"/>
                      <a:pt x="2090" y="10161"/>
                    </a:cubicBezTo>
                    <a:lnTo>
                      <a:pt x="3006" y="8758"/>
                    </a:lnTo>
                    <a:cubicBezTo>
                      <a:pt x="4151" y="8816"/>
                      <a:pt x="5238" y="9245"/>
                      <a:pt x="6125" y="9960"/>
                    </a:cubicBezTo>
                    <a:lnTo>
                      <a:pt x="5439" y="2119"/>
                    </a:lnTo>
                    <a:lnTo>
                      <a:pt x="5267" y="402"/>
                    </a:lnTo>
                    <a:cubicBezTo>
                      <a:pt x="5267" y="258"/>
                      <a:pt x="5181" y="201"/>
                      <a:pt x="5038" y="201"/>
                    </a:cubicBezTo>
                    <a:cubicBezTo>
                      <a:pt x="4494" y="115"/>
                      <a:pt x="3779" y="1"/>
                      <a:pt x="3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5144528" y="2568173"/>
                <a:ext cx="594506" cy="805782"/>
              </a:xfrm>
              <a:custGeom>
                <a:avLst/>
                <a:gdLst/>
                <a:ahLst/>
                <a:cxnLst/>
                <a:rect l="l" t="t" r="r" b="b"/>
                <a:pathLst>
                  <a:path w="5639" h="7643" extrusionOk="0">
                    <a:moveTo>
                      <a:pt x="2347" y="1"/>
                    </a:moveTo>
                    <a:lnTo>
                      <a:pt x="973" y="29"/>
                    </a:lnTo>
                    <a:lnTo>
                      <a:pt x="0" y="7642"/>
                    </a:lnTo>
                    <a:lnTo>
                      <a:pt x="5638" y="7642"/>
                    </a:lnTo>
                    <a:lnTo>
                      <a:pt x="5152" y="2119"/>
                    </a:lnTo>
                    <a:lnTo>
                      <a:pt x="4980" y="402"/>
                    </a:lnTo>
                    <a:cubicBezTo>
                      <a:pt x="4980" y="258"/>
                      <a:pt x="4894" y="201"/>
                      <a:pt x="4751" y="201"/>
                    </a:cubicBezTo>
                    <a:cubicBezTo>
                      <a:pt x="4207" y="115"/>
                      <a:pt x="3492" y="1"/>
                      <a:pt x="3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5352638" y="2571230"/>
                <a:ext cx="60515" cy="802725"/>
              </a:xfrm>
              <a:custGeom>
                <a:avLst/>
                <a:gdLst/>
                <a:ahLst/>
                <a:cxnLst/>
                <a:rect l="l" t="t" r="r" b="b"/>
                <a:pathLst>
                  <a:path w="574" h="7614" extrusionOk="0">
                    <a:moveTo>
                      <a:pt x="344" y="0"/>
                    </a:moveTo>
                    <a:lnTo>
                      <a:pt x="1" y="7613"/>
                    </a:lnTo>
                    <a:lnTo>
                      <a:pt x="573" y="7613"/>
                    </a:lnTo>
                    <a:lnTo>
                      <a:pt x="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5391856" y="2414356"/>
                <a:ext cx="120820" cy="153924"/>
              </a:xfrm>
              <a:custGeom>
                <a:avLst/>
                <a:gdLst/>
                <a:ahLst/>
                <a:cxnLst/>
                <a:rect l="l" t="t" r="r" b="b"/>
                <a:pathLst>
                  <a:path w="1146" h="1460" extrusionOk="0">
                    <a:moveTo>
                      <a:pt x="1" y="0"/>
                    </a:moveTo>
                    <a:lnTo>
                      <a:pt x="1" y="687"/>
                    </a:lnTo>
                    <a:lnTo>
                      <a:pt x="1" y="1460"/>
                    </a:lnTo>
                    <a:lnTo>
                      <a:pt x="1146" y="1460"/>
                    </a:lnTo>
                    <a:lnTo>
                      <a:pt x="1146" y="0"/>
                    </a:ln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5391856" y="2469388"/>
                <a:ext cx="120820" cy="81074"/>
              </a:xfrm>
              <a:custGeom>
                <a:avLst/>
                <a:gdLst/>
                <a:ahLst/>
                <a:cxnLst/>
                <a:rect l="l" t="t" r="r" b="b"/>
                <a:pathLst>
                  <a:path w="1146" h="769" extrusionOk="0">
                    <a:moveTo>
                      <a:pt x="101" y="1"/>
                    </a:moveTo>
                    <a:cubicBezTo>
                      <a:pt x="65" y="1"/>
                      <a:pt x="30" y="8"/>
                      <a:pt x="1" y="22"/>
                    </a:cubicBezTo>
                    <a:lnTo>
                      <a:pt x="1" y="766"/>
                    </a:lnTo>
                    <a:cubicBezTo>
                      <a:pt x="30" y="768"/>
                      <a:pt x="58" y="769"/>
                      <a:pt x="87" y="769"/>
                    </a:cubicBezTo>
                    <a:cubicBezTo>
                      <a:pt x="512" y="769"/>
                      <a:pt x="904" y="571"/>
                      <a:pt x="1146" y="222"/>
                    </a:cubicBezTo>
                    <a:cubicBezTo>
                      <a:pt x="1146" y="222"/>
                      <a:pt x="974" y="79"/>
                      <a:pt x="945" y="51"/>
                    </a:cubicBezTo>
                    <a:cubicBezTo>
                      <a:pt x="917" y="51"/>
                      <a:pt x="402" y="22"/>
                      <a:pt x="201" y="22"/>
                    </a:cubicBezTo>
                    <a:cubicBezTo>
                      <a:pt x="173" y="8"/>
                      <a:pt x="137" y="1"/>
                      <a:pt x="101"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5289277" y="2197916"/>
                <a:ext cx="391558" cy="325138"/>
              </a:xfrm>
              <a:custGeom>
                <a:avLst/>
                <a:gdLst/>
                <a:ahLst/>
                <a:cxnLst/>
                <a:rect l="l" t="t" r="r" b="b"/>
                <a:pathLst>
                  <a:path w="3714" h="3084" extrusionOk="0">
                    <a:moveTo>
                      <a:pt x="1081" y="1"/>
                    </a:moveTo>
                    <a:cubicBezTo>
                      <a:pt x="590" y="1"/>
                      <a:pt x="162" y="349"/>
                      <a:pt x="87" y="851"/>
                    </a:cubicBezTo>
                    <a:cubicBezTo>
                      <a:pt x="1" y="1796"/>
                      <a:pt x="402" y="3055"/>
                      <a:pt x="1346" y="3084"/>
                    </a:cubicBezTo>
                    <a:cubicBezTo>
                      <a:pt x="1546" y="3084"/>
                      <a:pt x="2262" y="2940"/>
                      <a:pt x="2777" y="2025"/>
                    </a:cubicBezTo>
                    <a:cubicBezTo>
                      <a:pt x="2851" y="2049"/>
                      <a:pt x="2920" y="2060"/>
                      <a:pt x="2984" y="2060"/>
                    </a:cubicBezTo>
                    <a:cubicBezTo>
                      <a:pt x="3518" y="2060"/>
                      <a:pt x="3713" y="1294"/>
                      <a:pt x="3407" y="1166"/>
                    </a:cubicBezTo>
                    <a:cubicBezTo>
                      <a:pt x="3348" y="1139"/>
                      <a:pt x="3293" y="1128"/>
                      <a:pt x="3243" y="1128"/>
                    </a:cubicBezTo>
                    <a:cubicBezTo>
                      <a:pt x="2976" y="1128"/>
                      <a:pt x="2834" y="1452"/>
                      <a:pt x="2834" y="1452"/>
                    </a:cubicBezTo>
                    <a:cubicBezTo>
                      <a:pt x="2834" y="1452"/>
                      <a:pt x="2491" y="1223"/>
                      <a:pt x="2548" y="451"/>
                    </a:cubicBezTo>
                    <a:cubicBezTo>
                      <a:pt x="2176" y="222"/>
                      <a:pt x="1747" y="50"/>
                      <a:pt x="1289" y="21"/>
                    </a:cubicBezTo>
                    <a:cubicBezTo>
                      <a:pt x="1219" y="7"/>
                      <a:pt x="1149" y="1"/>
                      <a:pt x="1081" y="1"/>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5603129" y="2340452"/>
                <a:ext cx="48391" cy="55877"/>
              </a:xfrm>
              <a:custGeom>
                <a:avLst/>
                <a:gdLst/>
                <a:ahLst/>
                <a:cxnLst/>
                <a:rect l="l" t="t" r="r" b="b"/>
                <a:pathLst>
                  <a:path w="459" h="530" extrusionOk="0">
                    <a:moveTo>
                      <a:pt x="229" y="0"/>
                    </a:moveTo>
                    <a:cubicBezTo>
                      <a:pt x="186" y="0"/>
                      <a:pt x="143" y="14"/>
                      <a:pt x="115" y="43"/>
                    </a:cubicBezTo>
                    <a:cubicBezTo>
                      <a:pt x="172" y="43"/>
                      <a:pt x="286" y="100"/>
                      <a:pt x="258" y="272"/>
                    </a:cubicBezTo>
                    <a:cubicBezTo>
                      <a:pt x="201" y="386"/>
                      <a:pt x="115" y="472"/>
                      <a:pt x="0" y="530"/>
                    </a:cubicBezTo>
                    <a:cubicBezTo>
                      <a:pt x="344" y="501"/>
                      <a:pt x="458" y="129"/>
                      <a:pt x="344" y="43"/>
                    </a:cubicBezTo>
                    <a:cubicBezTo>
                      <a:pt x="315" y="14"/>
                      <a:pt x="272" y="0"/>
                      <a:pt x="229"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5325543" y="2338871"/>
                <a:ext cx="27200" cy="33315"/>
              </a:xfrm>
              <a:custGeom>
                <a:avLst/>
                <a:gdLst/>
                <a:ahLst/>
                <a:cxnLst/>
                <a:rect l="l" t="t" r="r" b="b"/>
                <a:pathLst>
                  <a:path w="258" h="316" extrusionOk="0">
                    <a:moveTo>
                      <a:pt x="143" y="1"/>
                    </a:moveTo>
                    <a:cubicBezTo>
                      <a:pt x="58" y="1"/>
                      <a:pt x="0" y="58"/>
                      <a:pt x="0" y="144"/>
                    </a:cubicBezTo>
                    <a:cubicBezTo>
                      <a:pt x="0" y="230"/>
                      <a:pt x="58" y="316"/>
                      <a:pt x="143" y="316"/>
                    </a:cubicBezTo>
                    <a:cubicBezTo>
                      <a:pt x="201" y="316"/>
                      <a:pt x="258" y="230"/>
                      <a:pt x="258" y="144"/>
                    </a:cubicBezTo>
                    <a:cubicBezTo>
                      <a:pt x="258" y="58"/>
                      <a:pt x="201" y="1"/>
                      <a:pt x="143"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5376780" y="2338871"/>
                <a:ext cx="48391" cy="69582"/>
              </a:xfrm>
              <a:custGeom>
                <a:avLst/>
                <a:gdLst/>
                <a:ahLst/>
                <a:cxnLst/>
                <a:rect l="l" t="t" r="r" b="b"/>
                <a:pathLst>
                  <a:path w="459" h="660" extrusionOk="0">
                    <a:moveTo>
                      <a:pt x="258" y="1"/>
                    </a:moveTo>
                    <a:lnTo>
                      <a:pt x="258" y="1"/>
                    </a:lnTo>
                    <a:cubicBezTo>
                      <a:pt x="201" y="173"/>
                      <a:pt x="144" y="316"/>
                      <a:pt x="87" y="487"/>
                    </a:cubicBezTo>
                    <a:cubicBezTo>
                      <a:pt x="1" y="602"/>
                      <a:pt x="87" y="659"/>
                      <a:pt x="287" y="659"/>
                    </a:cubicBezTo>
                    <a:cubicBezTo>
                      <a:pt x="459" y="659"/>
                      <a:pt x="201" y="630"/>
                      <a:pt x="201" y="516"/>
                    </a:cubicBezTo>
                    <a:cubicBezTo>
                      <a:pt x="201" y="401"/>
                      <a:pt x="316" y="230"/>
                      <a:pt x="258"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5304353" y="2307032"/>
                <a:ext cx="57458" cy="19926"/>
              </a:xfrm>
              <a:custGeom>
                <a:avLst/>
                <a:gdLst/>
                <a:ahLst/>
                <a:cxnLst/>
                <a:rect l="l" t="t" r="r" b="b"/>
                <a:pathLst>
                  <a:path w="545" h="189" extrusionOk="0">
                    <a:moveTo>
                      <a:pt x="305" y="1"/>
                    </a:moveTo>
                    <a:cubicBezTo>
                      <a:pt x="208" y="1"/>
                      <a:pt x="110" y="38"/>
                      <a:pt x="30" y="102"/>
                    </a:cubicBezTo>
                    <a:cubicBezTo>
                      <a:pt x="1" y="102"/>
                      <a:pt x="1" y="160"/>
                      <a:pt x="30" y="160"/>
                    </a:cubicBezTo>
                    <a:cubicBezTo>
                      <a:pt x="30" y="188"/>
                      <a:pt x="58" y="188"/>
                      <a:pt x="58" y="188"/>
                    </a:cubicBezTo>
                    <a:cubicBezTo>
                      <a:pt x="87" y="188"/>
                      <a:pt x="87" y="160"/>
                      <a:pt x="87" y="160"/>
                    </a:cubicBezTo>
                    <a:cubicBezTo>
                      <a:pt x="144" y="117"/>
                      <a:pt x="208" y="95"/>
                      <a:pt x="273" y="95"/>
                    </a:cubicBezTo>
                    <a:cubicBezTo>
                      <a:pt x="337" y="95"/>
                      <a:pt x="402" y="117"/>
                      <a:pt x="459" y="160"/>
                    </a:cubicBezTo>
                    <a:lnTo>
                      <a:pt x="516" y="160"/>
                    </a:lnTo>
                    <a:cubicBezTo>
                      <a:pt x="545" y="131"/>
                      <a:pt x="545" y="102"/>
                      <a:pt x="516" y="74"/>
                    </a:cubicBezTo>
                    <a:cubicBezTo>
                      <a:pt x="453" y="24"/>
                      <a:pt x="380" y="1"/>
                      <a:pt x="305"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5455217" y="2338871"/>
                <a:ext cx="30363" cy="33315"/>
              </a:xfrm>
              <a:custGeom>
                <a:avLst/>
                <a:gdLst/>
                <a:ahLst/>
                <a:cxnLst/>
                <a:rect l="l" t="t" r="r" b="b"/>
                <a:pathLst>
                  <a:path w="288" h="316" extrusionOk="0">
                    <a:moveTo>
                      <a:pt x="144" y="1"/>
                    </a:moveTo>
                    <a:cubicBezTo>
                      <a:pt x="87" y="1"/>
                      <a:pt x="1" y="58"/>
                      <a:pt x="1" y="144"/>
                    </a:cubicBezTo>
                    <a:cubicBezTo>
                      <a:pt x="1" y="230"/>
                      <a:pt x="87" y="316"/>
                      <a:pt x="144" y="316"/>
                    </a:cubicBezTo>
                    <a:cubicBezTo>
                      <a:pt x="230" y="316"/>
                      <a:pt x="287" y="230"/>
                      <a:pt x="287" y="144"/>
                    </a:cubicBezTo>
                    <a:cubicBezTo>
                      <a:pt x="287" y="58"/>
                      <a:pt x="230" y="1"/>
                      <a:pt x="144"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5446256" y="2306083"/>
                <a:ext cx="60410" cy="20875"/>
              </a:xfrm>
              <a:custGeom>
                <a:avLst/>
                <a:gdLst/>
                <a:ahLst/>
                <a:cxnLst/>
                <a:rect l="l" t="t" r="r" b="b"/>
                <a:pathLst>
                  <a:path w="573" h="198" extrusionOk="0">
                    <a:moveTo>
                      <a:pt x="282" y="0"/>
                    </a:moveTo>
                    <a:cubicBezTo>
                      <a:pt x="197" y="0"/>
                      <a:pt x="110" y="29"/>
                      <a:pt x="29" y="83"/>
                    </a:cubicBezTo>
                    <a:cubicBezTo>
                      <a:pt x="0" y="111"/>
                      <a:pt x="0" y="140"/>
                      <a:pt x="29" y="169"/>
                    </a:cubicBezTo>
                    <a:lnTo>
                      <a:pt x="115" y="169"/>
                    </a:lnTo>
                    <a:cubicBezTo>
                      <a:pt x="172" y="126"/>
                      <a:pt x="229" y="104"/>
                      <a:pt x="286" y="104"/>
                    </a:cubicBezTo>
                    <a:cubicBezTo>
                      <a:pt x="343" y="104"/>
                      <a:pt x="401" y="126"/>
                      <a:pt x="458" y="169"/>
                    </a:cubicBezTo>
                    <a:cubicBezTo>
                      <a:pt x="458" y="169"/>
                      <a:pt x="487" y="197"/>
                      <a:pt x="515" y="197"/>
                    </a:cubicBezTo>
                    <a:cubicBezTo>
                      <a:pt x="515" y="197"/>
                      <a:pt x="544" y="197"/>
                      <a:pt x="544" y="169"/>
                    </a:cubicBezTo>
                    <a:cubicBezTo>
                      <a:pt x="572" y="169"/>
                      <a:pt x="572" y="111"/>
                      <a:pt x="544" y="111"/>
                    </a:cubicBezTo>
                    <a:cubicBezTo>
                      <a:pt x="468" y="36"/>
                      <a:pt x="377" y="0"/>
                      <a:pt x="282"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5256173" y="2070350"/>
                <a:ext cx="419496" cy="280753"/>
              </a:xfrm>
              <a:custGeom>
                <a:avLst/>
                <a:gdLst/>
                <a:ahLst/>
                <a:cxnLst/>
                <a:rect l="l" t="t" r="r" b="b"/>
                <a:pathLst>
                  <a:path w="3979" h="2663" extrusionOk="0">
                    <a:moveTo>
                      <a:pt x="687" y="1"/>
                    </a:moveTo>
                    <a:lnTo>
                      <a:pt x="687" y="1"/>
                    </a:lnTo>
                    <a:cubicBezTo>
                      <a:pt x="429" y="29"/>
                      <a:pt x="0" y="401"/>
                      <a:pt x="0" y="1145"/>
                    </a:cubicBezTo>
                    <a:cubicBezTo>
                      <a:pt x="29" y="1975"/>
                      <a:pt x="1002" y="2147"/>
                      <a:pt x="1002" y="2147"/>
                    </a:cubicBezTo>
                    <a:cubicBezTo>
                      <a:pt x="887" y="2004"/>
                      <a:pt x="887" y="1775"/>
                      <a:pt x="1002" y="1632"/>
                    </a:cubicBezTo>
                    <a:lnTo>
                      <a:pt x="1002" y="1632"/>
                    </a:lnTo>
                    <a:cubicBezTo>
                      <a:pt x="973" y="1861"/>
                      <a:pt x="1116" y="2061"/>
                      <a:pt x="1345" y="2090"/>
                    </a:cubicBezTo>
                    <a:cubicBezTo>
                      <a:pt x="1345" y="2090"/>
                      <a:pt x="1202" y="1918"/>
                      <a:pt x="1460" y="1718"/>
                    </a:cubicBezTo>
                    <a:cubicBezTo>
                      <a:pt x="1554" y="1635"/>
                      <a:pt x="1808" y="1611"/>
                      <a:pt x="2075" y="1611"/>
                    </a:cubicBezTo>
                    <a:cubicBezTo>
                      <a:pt x="2456" y="1611"/>
                      <a:pt x="2862" y="1661"/>
                      <a:pt x="2862" y="1661"/>
                    </a:cubicBezTo>
                    <a:cubicBezTo>
                      <a:pt x="2776" y="2033"/>
                      <a:pt x="2891" y="2405"/>
                      <a:pt x="3148" y="2662"/>
                    </a:cubicBezTo>
                    <a:cubicBezTo>
                      <a:pt x="3303" y="2405"/>
                      <a:pt x="3478" y="2353"/>
                      <a:pt x="3593" y="2353"/>
                    </a:cubicBezTo>
                    <a:cubicBezTo>
                      <a:pt x="3670" y="2353"/>
                      <a:pt x="3721" y="2376"/>
                      <a:pt x="3721" y="2376"/>
                    </a:cubicBezTo>
                    <a:cubicBezTo>
                      <a:pt x="3978" y="1918"/>
                      <a:pt x="3778" y="1346"/>
                      <a:pt x="3320" y="1145"/>
                    </a:cubicBezTo>
                    <a:cubicBezTo>
                      <a:pt x="3320" y="1145"/>
                      <a:pt x="3406" y="516"/>
                      <a:pt x="2433" y="201"/>
                    </a:cubicBezTo>
                    <a:cubicBezTo>
                      <a:pt x="2261" y="146"/>
                      <a:pt x="2091" y="126"/>
                      <a:pt x="1929" y="126"/>
                    </a:cubicBezTo>
                    <a:cubicBezTo>
                      <a:pt x="1465" y="126"/>
                      <a:pt x="1066" y="293"/>
                      <a:pt x="882" y="293"/>
                    </a:cubicBezTo>
                    <a:cubicBezTo>
                      <a:pt x="862" y="293"/>
                      <a:pt x="845" y="291"/>
                      <a:pt x="830" y="287"/>
                    </a:cubicBezTo>
                    <a:cubicBezTo>
                      <a:pt x="716" y="230"/>
                      <a:pt x="658" y="115"/>
                      <a:pt x="687"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5391856" y="2565221"/>
                <a:ext cx="120820" cy="42698"/>
              </a:xfrm>
              <a:custGeom>
                <a:avLst/>
                <a:gdLst/>
                <a:ahLst/>
                <a:cxnLst/>
                <a:rect l="l" t="t" r="r" b="b"/>
                <a:pathLst>
                  <a:path w="1146" h="405" extrusionOk="0">
                    <a:moveTo>
                      <a:pt x="1" y="0"/>
                    </a:moveTo>
                    <a:cubicBezTo>
                      <a:pt x="1" y="239"/>
                      <a:pt x="198" y="404"/>
                      <a:pt x="409" y="404"/>
                    </a:cubicBezTo>
                    <a:cubicBezTo>
                      <a:pt x="425" y="404"/>
                      <a:pt x="442" y="403"/>
                      <a:pt x="459" y="401"/>
                    </a:cubicBezTo>
                    <a:cubicBezTo>
                      <a:pt x="745" y="401"/>
                      <a:pt x="1003" y="258"/>
                      <a:pt x="1146" y="0"/>
                    </a:cubicBezTo>
                    <a:close/>
                  </a:path>
                </a:pathLst>
              </a:custGeom>
              <a:solidFill>
                <a:srgbClr val="C99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5379838" y="2429432"/>
                <a:ext cx="93620" cy="51976"/>
              </a:xfrm>
              <a:custGeom>
                <a:avLst/>
                <a:gdLst/>
                <a:ahLst/>
                <a:cxnLst/>
                <a:rect l="l" t="t" r="r" b="b"/>
                <a:pathLst>
                  <a:path w="888" h="493" extrusionOk="0">
                    <a:moveTo>
                      <a:pt x="687" y="0"/>
                    </a:moveTo>
                    <a:cubicBezTo>
                      <a:pt x="487" y="29"/>
                      <a:pt x="258" y="29"/>
                      <a:pt x="58" y="86"/>
                    </a:cubicBezTo>
                    <a:cubicBezTo>
                      <a:pt x="0" y="115"/>
                      <a:pt x="29" y="287"/>
                      <a:pt x="29" y="287"/>
                    </a:cubicBezTo>
                    <a:cubicBezTo>
                      <a:pt x="62" y="451"/>
                      <a:pt x="266" y="493"/>
                      <a:pt x="444" y="493"/>
                    </a:cubicBezTo>
                    <a:cubicBezTo>
                      <a:pt x="575" y="493"/>
                      <a:pt x="692" y="470"/>
                      <a:pt x="716" y="458"/>
                    </a:cubicBezTo>
                    <a:cubicBezTo>
                      <a:pt x="773" y="430"/>
                      <a:pt x="888" y="0"/>
                      <a:pt x="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5014749" y="2568173"/>
                <a:ext cx="377220" cy="1593220"/>
              </a:xfrm>
              <a:custGeom>
                <a:avLst/>
                <a:gdLst/>
                <a:ahLst/>
                <a:cxnLst/>
                <a:rect l="l" t="t" r="r" b="b"/>
                <a:pathLst>
                  <a:path w="3578" h="15112" extrusionOk="0">
                    <a:moveTo>
                      <a:pt x="3578" y="1"/>
                    </a:moveTo>
                    <a:lnTo>
                      <a:pt x="2233" y="29"/>
                    </a:lnTo>
                    <a:lnTo>
                      <a:pt x="1" y="14969"/>
                    </a:lnTo>
                    <a:lnTo>
                      <a:pt x="3349" y="15112"/>
                    </a:lnTo>
                    <a:lnTo>
                      <a:pt x="35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5512568" y="2568173"/>
                <a:ext cx="362143" cy="1593220"/>
              </a:xfrm>
              <a:custGeom>
                <a:avLst/>
                <a:gdLst/>
                <a:ahLst/>
                <a:cxnLst/>
                <a:rect l="l" t="t" r="r" b="b"/>
                <a:pathLst>
                  <a:path w="3435" h="15112" extrusionOk="0">
                    <a:moveTo>
                      <a:pt x="1" y="1"/>
                    </a:moveTo>
                    <a:lnTo>
                      <a:pt x="87" y="15112"/>
                    </a:lnTo>
                    <a:lnTo>
                      <a:pt x="3435" y="14854"/>
                    </a:lnTo>
                    <a:lnTo>
                      <a:pt x="1546" y="144"/>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5319534" y="2568173"/>
                <a:ext cx="72429" cy="413487"/>
              </a:xfrm>
              <a:custGeom>
                <a:avLst/>
                <a:gdLst/>
                <a:ahLst/>
                <a:cxnLst/>
                <a:rect l="l" t="t" r="r" b="b"/>
                <a:pathLst>
                  <a:path w="687" h="3922" extrusionOk="0">
                    <a:moveTo>
                      <a:pt x="687" y="1"/>
                    </a:moveTo>
                    <a:lnTo>
                      <a:pt x="658" y="29"/>
                    </a:lnTo>
                    <a:lnTo>
                      <a:pt x="143" y="774"/>
                    </a:lnTo>
                    <a:lnTo>
                      <a:pt x="401" y="1003"/>
                    </a:lnTo>
                    <a:lnTo>
                      <a:pt x="0" y="1689"/>
                    </a:lnTo>
                    <a:lnTo>
                      <a:pt x="630" y="3922"/>
                    </a:lnTo>
                    <a:lnTo>
                      <a:pt x="6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512568" y="2568173"/>
                <a:ext cx="72534" cy="413487"/>
              </a:xfrm>
              <a:custGeom>
                <a:avLst/>
                <a:gdLst/>
                <a:ahLst/>
                <a:cxnLst/>
                <a:rect l="l" t="t" r="r" b="b"/>
                <a:pathLst>
                  <a:path w="688" h="3922" extrusionOk="0">
                    <a:moveTo>
                      <a:pt x="1" y="1"/>
                    </a:moveTo>
                    <a:lnTo>
                      <a:pt x="29" y="3922"/>
                    </a:lnTo>
                    <a:lnTo>
                      <a:pt x="688" y="1604"/>
                    </a:lnTo>
                    <a:lnTo>
                      <a:pt x="230" y="1117"/>
                    </a:lnTo>
                    <a:lnTo>
                      <a:pt x="459" y="80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5584996" y="3262194"/>
                <a:ext cx="129887" cy="21191"/>
              </a:xfrm>
              <a:custGeom>
                <a:avLst/>
                <a:gdLst/>
                <a:ahLst/>
                <a:cxnLst/>
                <a:rect l="l" t="t" r="r" b="b"/>
                <a:pathLst>
                  <a:path w="1232" h="201" extrusionOk="0">
                    <a:moveTo>
                      <a:pt x="1" y="0"/>
                    </a:moveTo>
                    <a:lnTo>
                      <a:pt x="1" y="201"/>
                    </a:lnTo>
                    <a:lnTo>
                      <a:pt x="1231" y="201"/>
                    </a:lnTo>
                    <a:lnTo>
                      <a:pt x="12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5189755" y="3262194"/>
                <a:ext cx="129887" cy="21191"/>
              </a:xfrm>
              <a:custGeom>
                <a:avLst/>
                <a:gdLst/>
                <a:ahLst/>
                <a:cxnLst/>
                <a:rect l="l" t="t" r="r" b="b"/>
                <a:pathLst>
                  <a:path w="1232" h="201" extrusionOk="0">
                    <a:moveTo>
                      <a:pt x="0" y="0"/>
                    </a:moveTo>
                    <a:lnTo>
                      <a:pt x="0" y="201"/>
                    </a:lnTo>
                    <a:lnTo>
                      <a:pt x="1231" y="201"/>
                    </a:lnTo>
                    <a:lnTo>
                      <a:pt x="12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5901799" y="2450517"/>
                <a:ext cx="389344" cy="525134"/>
              </a:xfrm>
              <a:custGeom>
                <a:avLst/>
                <a:gdLst/>
                <a:ahLst/>
                <a:cxnLst/>
                <a:rect l="l" t="t" r="r" b="b"/>
                <a:pathLst>
                  <a:path w="3693" h="4981" extrusionOk="0">
                    <a:moveTo>
                      <a:pt x="1" y="1"/>
                    </a:moveTo>
                    <a:lnTo>
                      <a:pt x="1" y="4980"/>
                    </a:lnTo>
                    <a:lnTo>
                      <a:pt x="3692" y="4980"/>
                    </a:lnTo>
                    <a:lnTo>
                      <a:pt x="3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5919932" y="2471708"/>
                <a:ext cx="353077" cy="482858"/>
              </a:xfrm>
              <a:custGeom>
                <a:avLst/>
                <a:gdLst/>
                <a:ahLst/>
                <a:cxnLst/>
                <a:rect l="l" t="t" r="r" b="b"/>
                <a:pathLst>
                  <a:path w="3349" h="4580" extrusionOk="0">
                    <a:moveTo>
                      <a:pt x="0" y="0"/>
                    </a:moveTo>
                    <a:lnTo>
                      <a:pt x="0" y="4579"/>
                    </a:lnTo>
                    <a:lnTo>
                      <a:pt x="3349" y="4579"/>
                    </a:lnTo>
                    <a:lnTo>
                      <a:pt x="3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6067739" y="2565221"/>
                <a:ext cx="57458" cy="57458"/>
              </a:xfrm>
              <a:custGeom>
                <a:avLst/>
                <a:gdLst/>
                <a:ahLst/>
                <a:cxnLst/>
                <a:rect l="l" t="t" r="r" b="b"/>
                <a:pathLst>
                  <a:path w="545" h="545" extrusionOk="0">
                    <a:moveTo>
                      <a:pt x="1" y="0"/>
                    </a:moveTo>
                    <a:lnTo>
                      <a:pt x="1" y="544"/>
                    </a:lnTo>
                    <a:lnTo>
                      <a:pt x="544" y="544"/>
                    </a:lnTo>
                    <a:lnTo>
                      <a:pt x="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5971169" y="2661791"/>
                <a:ext cx="253553" cy="15182"/>
              </a:xfrm>
              <a:custGeom>
                <a:avLst/>
                <a:gdLst/>
                <a:ahLst/>
                <a:cxnLst/>
                <a:rect l="l" t="t" r="r" b="b"/>
                <a:pathLst>
                  <a:path w="2405" h="144" extrusionOk="0">
                    <a:moveTo>
                      <a:pt x="1" y="0"/>
                    </a:moveTo>
                    <a:lnTo>
                      <a:pt x="1" y="143"/>
                    </a:lnTo>
                    <a:lnTo>
                      <a:pt x="2405" y="143"/>
                    </a:lnTo>
                    <a:lnTo>
                      <a:pt x="2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5971169" y="2694895"/>
                <a:ext cx="253553" cy="15182"/>
              </a:xfrm>
              <a:custGeom>
                <a:avLst/>
                <a:gdLst/>
                <a:ahLst/>
                <a:cxnLst/>
                <a:rect l="l" t="t" r="r" b="b"/>
                <a:pathLst>
                  <a:path w="2405" h="144" extrusionOk="0">
                    <a:moveTo>
                      <a:pt x="1" y="1"/>
                    </a:moveTo>
                    <a:lnTo>
                      <a:pt x="1" y="144"/>
                    </a:lnTo>
                    <a:lnTo>
                      <a:pt x="2405" y="144"/>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5971169" y="2725153"/>
                <a:ext cx="253553" cy="18134"/>
              </a:xfrm>
              <a:custGeom>
                <a:avLst/>
                <a:gdLst/>
                <a:ahLst/>
                <a:cxnLst/>
                <a:rect l="l" t="t" r="r" b="b"/>
                <a:pathLst>
                  <a:path w="2405" h="172" extrusionOk="0">
                    <a:moveTo>
                      <a:pt x="1" y="0"/>
                    </a:moveTo>
                    <a:lnTo>
                      <a:pt x="1" y="172"/>
                    </a:lnTo>
                    <a:lnTo>
                      <a:pt x="2405" y="172"/>
                    </a:lnTo>
                    <a:lnTo>
                      <a:pt x="2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5971169" y="2758256"/>
                <a:ext cx="253553" cy="18239"/>
              </a:xfrm>
              <a:custGeom>
                <a:avLst/>
                <a:gdLst/>
                <a:ahLst/>
                <a:cxnLst/>
                <a:rect l="l" t="t" r="r" b="b"/>
                <a:pathLst>
                  <a:path w="2405" h="173" extrusionOk="0">
                    <a:moveTo>
                      <a:pt x="1" y="1"/>
                    </a:moveTo>
                    <a:lnTo>
                      <a:pt x="1" y="173"/>
                    </a:lnTo>
                    <a:lnTo>
                      <a:pt x="2405" y="173"/>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5971169" y="2791466"/>
                <a:ext cx="253553" cy="18239"/>
              </a:xfrm>
              <a:custGeom>
                <a:avLst/>
                <a:gdLst/>
                <a:ahLst/>
                <a:cxnLst/>
                <a:rect l="l" t="t" r="r" b="b"/>
                <a:pathLst>
                  <a:path w="2405" h="173" extrusionOk="0">
                    <a:moveTo>
                      <a:pt x="1" y="1"/>
                    </a:moveTo>
                    <a:lnTo>
                      <a:pt x="1" y="172"/>
                    </a:lnTo>
                    <a:lnTo>
                      <a:pt x="2405" y="172"/>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5971169" y="2857884"/>
                <a:ext cx="81601" cy="18239"/>
              </a:xfrm>
              <a:custGeom>
                <a:avLst/>
                <a:gdLst/>
                <a:ahLst/>
                <a:cxnLst/>
                <a:rect l="l" t="t" r="r" b="b"/>
                <a:pathLst>
                  <a:path w="774" h="173" extrusionOk="0">
                    <a:moveTo>
                      <a:pt x="1" y="0"/>
                    </a:moveTo>
                    <a:lnTo>
                      <a:pt x="1" y="172"/>
                    </a:lnTo>
                    <a:lnTo>
                      <a:pt x="774" y="172"/>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6140166" y="2857884"/>
                <a:ext cx="84553" cy="18239"/>
              </a:xfrm>
              <a:custGeom>
                <a:avLst/>
                <a:gdLst/>
                <a:ahLst/>
                <a:cxnLst/>
                <a:rect l="l" t="t" r="r" b="b"/>
                <a:pathLst>
                  <a:path w="802" h="173" extrusionOk="0">
                    <a:moveTo>
                      <a:pt x="0" y="0"/>
                    </a:moveTo>
                    <a:lnTo>
                      <a:pt x="0" y="172"/>
                    </a:lnTo>
                    <a:lnTo>
                      <a:pt x="802" y="172"/>
                    </a:lnTo>
                    <a:lnTo>
                      <a:pt x="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6019454" y="2465593"/>
                <a:ext cx="154030" cy="21296"/>
              </a:xfrm>
              <a:custGeom>
                <a:avLst/>
                <a:gdLst/>
                <a:ahLst/>
                <a:cxnLst/>
                <a:rect l="l" t="t" r="r" b="b"/>
                <a:pathLst>
                  <a:path w="1461" h="202" extrusionOk="0">
                    <a:moveTo>
                      <a:pt x="1" y="1"/>
                    </a:moveTo>
                    <a:lnTo>
                      <a:pt x="1" y="201"/>
                    </a:lnTo>
                    <a:lnTo>
                      <a:pt x="1460" y="201"/>
                    </a:lnTo>
                    <a:lnTo>
                      <a:pt x="1460" y="1"/>
                    </a:lnTo>
                    <a:close/>
                  </a:path>
                </a:pathLst>
              </a:custGeom>
              <a:solidFill>
                <a:srgbClr val="6D8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6028521" y="2432384"/>
                <a:ext cx="135896" cy="42382"/>
              </a:xfrm>
              <a:custGeom>
                <a:avLst/>
                <a:gdLst/>
                <a:ahLst/>
                <a:cxnLst/>
                <a:rect l="l" t="t" r="r" b="b"/>
                <a:pathLst>
                  <a:path w="1289" h="402" extrusionOk="0">
                    <a:moveTo>
                      <a:pt x="1" y="1"/>
                    </a:moveTo>
                    <a:lnTo>
                      <a:pt x="1" y="402"/>
                    </a:lnTo>
                    <a:lnTo>
                      <a:pt x="1288" y="402"/>
                    </a:lnTo>
                    <a:lnTo>
                      <a:pt x="1288" y="1"/>
                    </a:lnTo>
                    <a:close/>
                  </a:path>
                </a:pathLst>
              </a:custGeom>
              <a:solidFill>
                <a:srgbClr val="8AA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6064787" y="2411299"/>
                <a:ext cx="63467" cy="33315"/>
              </a:xfrm>
              <a:custGeom>
                <a:avLst/>
                <a:gdLst/>
                <a:ahLst/>
                <a:cxnLst/>
                <a:rect l="l" t="t" r="r" b="b"/>
                <a:pathLst>
                  <a:path w="602" h="316" extrusionOk="0">
                    <a:moveTo>
                      <a:pt x="0" y="1"/>
                    </a:moveTo>
                    <a:lnTo>
                      <a:pt x="0" y="315"/>
                    </a:lnTo>
                    <a:lnTo>
                      <a:pt x="601" y="315"/>
                    </a:lnTo>
                    <a:lnTo>
                      <a:pt x="601" y="1"/>
                    </a:lnTo>
                    <a:close/>
                  </a:path>
                </a:pathLst>
              </a:custGeom>
              <a:solidFill>
                <a:srgbClr val="8AA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5265135" y="2565221"/>
                <a:ext cx="126829" cy="271581"/>
              </a:xfrm>
              <a:custGeom>
                <a:avLst/>
                <a:gdLst/>
                <a:ahLst/>
                <a:cxnLst/>
                <a:rect l="l" t="t" r="r" b="b"/>
                <a:pathLst>
                  <a:path w="1203" h="2576" fill="none" extrusionOk="0">
                    <a:moveTo>
                      <a:pt x="1203" y="0"/>
                    </a:moveTo>
                    <a:cubicBezTo>
                      <a:pt x="802" y="29"/>
                      <a:pt x="487" y="315"/>
                      <a:pt x="402" y="687"/>
                    </a:cubicBezTo>
                    <a:cubicBezTo>
                      <a:pt x="201" y="1546"/>
                      <a:pt x="258" y="2290"/>
                      <a:pt x="1" y="2576"/>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5238040" y="2809599"/>
                <a:ext cx="54401" cy="57458"/>
              </a:xfrm>
              <a:custGeom>
                <a:avLst/>
                <a:gdLst/>
                <a:ahLst/>
                <a:cxnLst/>
                <a:rect l="l" t="t" r="r" b="b"/>
                <a:pathLst>
                  <a:path w="516" h="545" extrusionOk="0">
                    <a:moveTo>
                      <a:pt x="258" y="0"/>
                    </a:moveTo>
                    <a:cubicBezTo>
                      <a:pt x="115" y="0"/>
                      <a:pt x="0" y="115"/>
                      <a:pt x="0" y="258"/>
                    </a:cubicBezTo>
                    <a:cubicBezTo>
                      <a:pt x="0" y="430"/>
                      <a:pt x="115" y="544"/>
                      <a:pt x="258" y="544"/>
                    </a:cubicBezTo>
                    <a:cubicBezTo>
                      <a:pt x="401" y="544"/>
                      <a:pt x="515" y="430"/>
                      <a:pt x="515" y="258"/>
                    </a:cubicBezTo>
                    <a:cubicBezTo>
                      <a:pt x="515" y="115"/>
                      <a:pt x="401" y="0"/>
                      <a:pt x="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5250059" y="2821618"/>
                <a:ext cx="30363" cy="33315"/>
              </a:xfrm>
              <a:custGeom>
                <a:avLst/>
                <a:gdLst/>
                <a:ahLst/>
                <a:cxnLst/>
                <a:rect l="l" t="t" r="r" b="b"/>
                <a:pathLst>
                  <a:path w="288" h="316" extrusionOk="0">
                    <a:moveTo>
                      <a:pt x="144" y="1"/>
                    </a:moveTo>
                    <a:cubicBezTo>
                      <a:pt x="58" y="1"/>
                      <a:pt x="1" y="87"/>
                      <a:pt x="1" y="144"/>
                    </a:cubicBezTo>
                    <a:cubicBezTo>
                      <a:pt x="1" y="230"/>
                      <a:pt x="58" y="316"/>
                      <a:pt x="144" y="316"/>
                    </a:cubicBezTo>
                    <a:cubicBezTo>
                      <a:pt x="230" y="316"/>
                      <a:pt x="287" y="230"/>
                      <a:pt x="287" y="144"/>
                    </a:cubicBezTo>
                    <a:cubicBezTo>
                      <a:pt x="287" y="87"/>
                      <a:pt x="230" y="1"/>
                      <a:pt x="144" y="1"/>
                    </a:cubicBezTo>
                    <a:close/>
                  </a:path>
                </a:pathLst>
              </a:custGeom>
              <a:solidFill>
                <a:srgbClr val="DBE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5512568" y="2565221"/>
                <a:ext cx="102686" cy="126829"/>
              </a:xfrm>
              <a:custGeom>
                <a:avLst/>
                <a:gdLst/>
                <a:ahLst/>
                <a:cxnLst/>
                <a:rect l="l" t="t" r="r" b="b"/>
                <a:pathLst>
                  <a:path w="974" h="1203" fill="none" extrusionOk="0">
                    <a:moveTo>
                      <a:pt x="1" y="0"/>
                    </a:moveTo>
                    <a:cubicBezTo>
                      <a:pt x="401" y="57"/>
                      <a:pt x="745" y="344"/>
                      <a:pt x="859" y="773"/>
                    </a:cubicBezTo>
                    <a:cubicBezTo>
                      <a:pt x="917" y="916"/>
                      <a:pt x="945" y="1059"/>
                      <a:pt x="974" y="1202"/>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5566862" y="2679819"/>
                <a:ext cx="99734" cy="156982"/>
              </a:xfrm>
              <a:custGeom>
                <a:avLst/>
                <a:gdLst/>
                <a:ahLst/>
                <a:cxnLst/>
                <a:rect l="l" t="t" r="r" b="b"/>
                <a:pathLst>
                  <a:path w="946" h="1489" fill="none" extrusionOk="0">
                    <a:moveTo>
                      <a:pt x="29" y="1489"/>
                    </a:moveTo>
                    <a:cubicBezTo>
                      <a:pt x="1" y="1117"/>
                      <a:pt x="29" y="745"/>
                      <a:pt x="58" y="401"/>
                    </a:cubicBezTo>
                    <a:cubicBezTo>
                      <a:pt x="173" y="29"/>
                      <a:pt x="688" y="1"/>
                      <a:pt x="859" y="373"/>
                    </a:cubicBezTo>
                    <a:cubicBezTo>
                      <a:pt x="917" y="688"/>
                      <a:pt x="945" y="1031"/>
                      <a:pt x="945" y="1374"/>
                    </a:cubicBezTo>
                  </a:path>
                </a:pathLst>
              </a:custGeom>
              <a:noFill/>
              <a:ln w="9300" cap="flat" cmpd="sng">
                <a:solidFill>
                  <a:srgbClr val="C4CFE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5569920" y="2682877"/>
                <a:ext cx="93620" cy="81601"/>
              </a:xfrm>
              <a:custGeom>
                <a:avLst/>
                <a:gdLst/>
                <a:ahLst/>
                <a:cxnLst/>
                <a:rect l="l" t="t" r="r" b="b"/>
                <a:pathLst>
                  <a:path w="888" h="774" fill="none" extrusionOk="0">
                    <a:moveTo>
                      <a:pt x="0" y="773"/>
                    </a:moveTo>
                    <a:cubicBezTo>
                      <a:pt x="0" y="630"/>
                      <a:pt x="0" y="516"/>
                      <a:pt x="29" y="401"/>
                    </a:cubicBezTo>
                    <a:cubicBezTo>
                      <a:pt x="144" y="29"/>
                      <a:pt x="659" y="0"/>
                      <a:pt x="830" y="344"/>
                    </a:cubicBezTo>
                    <a:cubicBezTo>
                      <a:pt x="859" y="487"/>
                      <a:pt x="888" y="630"/>
                      <a:pt x="888" y="773"/>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5563911" y="2836694"/>
                <a:ext cx="18134" cy="105"/>
              </a:xfrm>
              <a:custGeom>
                <a:avLst/>
                <a:gdLst/>
                <a:ahLst/>
                <a:cxnLst/>
                <a:rect l="l" t="t" r="r" b="b"/>
                <a:pathLst>
                  <a:path w="172" h="1" fill="none" extrusionOk="0">
                    <a:moveTo>
                      <a:pt x="0" y="1"/>
                    </a:moveTo>
                    <a:lnTo>
                      <a:pt x="172" y="1"/>
                    </a:lnTo>
                  </a:path>
                </a:pathLst>
              </a:custGeom>
              <a:noFill/>
              <a:ln w="9300" cap="flat" cmpd="sng">
                <a:solidFill>
                  <a:schemeClr val="lt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5654366" y="2827732"/>
                <a:ext cx="18239" cy="105"/>
              </a:xfrm>
              <a:custGeom>
                <a:avLst/>
                <a:gdLst/>
                <a:ahLst/>
                <a:cxnLst/>
                <a:rect l="l" t="t" r="r" b="b"/>
                <a:pathLst>
                  <a:path w="173" h="1" fill="none" extrusionOk="0">
                    <a:moveTo>
                      <a:pt x="1" y="0"/>
                    </a:moveTo>
                    <a:lnTo>
                      <a:pt x="173" y="0"/>
                    </a:lnTo>
                  </a:path>
                </a:pathLst>
              </a:custGeom>
              <a:noFill/>
              <a:ln w="9300" cap="flat" cmpd="sng">
                <a:solidFill>
                  <a:schemeClr val="lt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37"/>
            <p:cNvSpPr/>
            <p:nvPr/>
          </p:nvSpPr>
          <p:spPr>
            <a:xfrm>
              <a:off x="8316534" y="1675523"/>
              <a:ext cx="217946" cy="186632"/>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flipH="1">
              <a:off x="5109078" y="929116"/>
              <a:ext cx="642577" cy="231154"/>
            </a:xfrm>
            <a:custGeom>
              <a:avLst/>
              <a:gdLst/>
              <a:ahLst/>
              <a:cxnLst/>
              <a:rect l="l" t="t" r="r" b="b"/>
              <a:pathLst>
                <a:path w="6794" h="2444" extrusionOk="0">
                  <a:moveTo>
                    <a:pt x="1372" y="0"/>
                  </a:moveTo>
                  <a:cubicBezTo>
                    <a:pt x="792" y="0"/>
                    <a:pt x="314" y="464"/>
                    <a:pt x="314" y="1044"/>
                  </a:cubicBezTo>
                  <a:cubicBezTo>
                    <a:pt x="314" y="1218"/>
                    <a:pt x="357" y="1377"/>
                    <a:pt x="430" y="1537"/>
                  </a:cubicBezTo>
                  <a:lnTo>
                    <a:pt x="97" y="2160"/>
                  </a:lnTo>
                  <a:cubicBezTo>
                    <a:pt x="1" y="2292"/>
                    <a:pt x="112" y="2443"/>
                    <a:pt x="244" y="2443"/>
                  </a:cubicBezTo>
                  <a:cubicBezTo>
                    <a:pt x="272" y="2443"/>
                    <a:pt x="301" y="2436"/>
                    <a:pt x="328" y="2421"/>
                  </a:cubicBezTo>
                  <a:lnTo>
                    <a:pt x="1155" y="2073"/>
                  </a:lnTo>
                  <a:cubicBezTo>
                    <a:pt x="1213" y="2088"/>
                    <a:pt x="1285" y="2088"/>
                    <a:pt x="1372" y="2088"/>
                  </a:cubicBezTo>
                  <a:lnTo>
                    <a:pt x="5735" y="2088"/>
                  </a:lnTo>
                  <a:cubicBezTo>
                    <a:pt x="6315" y="2088"/>
                    <a:pt x="6794" y="1624"/>
                    <a:pt x="6794" y="1044"/>
                  </a:cubicBezTo>
                  <a:cubicBezTo>
                    <a:pt x="6794" y="464"/>
                    <a:pt x="6315" y="0"/>
                    <a:pt x="5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rot="2700000">
              <a:off x="5523179" y="32589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631"/>
        <p:cNvGrpSpPr/>
        <p:nvPr/>
      </p:nvGrpSpPr>
      <p:grpSpPr>
        <a:xfrm>
          <a:off x="0" y="0"/>
          <a:ext cx="0" cy="0"/>
          <a:chOff x="0" y="0"/>
          <a:chExt cx="0" cy="0"/>
        </a:xfrm>
      </p:grpSpPr>
      <p:grpSp>
        <p:nvGrpSpPr>
          <p:cNvPr id="632" name="Google Shape;632;p38"/>
          <p:cNvGrpSpPr/>
          <p:nvPr/>
        </p:nvGrpSpPr>
        <p:grpSpPr>
          <a:xfrm>
            <a:off x="1820484" y="313884"/>
            <a:ext cx="5503026" cy="4515734"/>
            <a:chOff x="1820484" y="313884"/>
            <a:chExt cx="5503026" cy="4515734"/>
          </a:xfrm>
        </p:grpSpPr>
        <p:grpSp>
          <p:nvGrpSpPr>
            <p:cNvPr id="633" name="Google Shape;633;p38"/>
            <p:cNvGrpSpPr/>
            <p:nvPr/>
          </p:nvGrpSpPr>
          <p:grpSpPr>
            <a:xfrm flipH="1">
              <a:off x="2280524" y="313884"/>
              <a:ext cx="5042987" cy="3878528"/>
              <a:chOff x="2362200" y="890550"/>
              <a:chExt cx="4371900" cy="3362400"/>
            </a:xfrm>
          </p:grpSpPr>
          <p:sp>
            <p:nvSpPr>
              <p:cNvPr id="634" name="Google Shape;634;p38"/>
              <p:cNvSpPr/>
              <p:nvPr/>
            </p:nvSpPr>
            <p:spPr>
              <a:xfrm>
                <a:off x="2362200" y="890550"/>
                <a:ext cx="43719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8"/>
            <p:cNvGrpSpPr/>
            <p:nvPr/>
          </p:nvGrpSpPr>
          <p:grpSpPr>
            <a:xfrm flipH="1">
              <a:off x="2062182" y="632487"/>
              <a:ext cx="5042987" cy="3878528"/>
              <a:chOff x="2362200" y="890550"/>
              <a:chExt cx="4371900" cy="3362400"/>
            </a:xfrm>
          </p:grpSpPr>
          <p:sp>
            <p:nvSpPr>
              <p:cNvPr id="640" name="Google Shape;640;p38"/>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38"/>
            <p:cNvGrpSpPr/>
            <p:nvPr/>
          </p:nvGrpSpPr>
          <p:grpSpPr>
            <a:xfrm flipH="1">
              <a:off x="1820484" y="951090"/>
              <a:ext cx="5042987" cy="3878528"/>
              <a:chOff x="2362200" y="890550"/>
              <a:chExt cx="4371900" cy="3362400"/>
            </a:xfrm>
          </p:grpSpPr>
          <p:sp>
            <p:nvSpPr>
              <p:cNvPr id="646" name="Google Shape;646;p38"/>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8"/>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8"/>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1" name="Google Shape;651;p38"/>
          <p:cNvSpPr txBox="1">
            <a:spLocks noGrp="1"/>
          </p:cNvSpPr>
          <p:nvPr>
            <p:ph type="title"/>
          </p:nvPr>
        </p:nvSpPr>
        <p:spPr>
          <a:xfrm>
            <a:off x="2321475" y="2020138"/>
            <a:ext cx="4041000" cy="179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655"/>
        <p:cNvGrpSpPr/>
        <p:nvPr/>
      </p:nvGrpSpPr>
      <p:grpSpPr>
        <a:xfrm>
          <a:off x="0" y="0"/>
          <a:ext cx="0" cy="0"/>
          <a:chOff x="0" y="0"/>
          <a:chExt cx="0" cy="0"/>
        </a:xfrm>
      </p:grpSpPr>
      <p:grpSp>
        <p:nvGrpSpPr>
          <p:cNvPr id="656" name="Google Shape;656;p39"/>
          <p:cNvGrpSpPr/>
          <p:nvPr/>
        </p:nvGrpSpPr>
        <p:grpSpPr>
          <a:xfrm flipH="1">
            <a:off x="3924349" y="2760450"/>
            <a:ext cx="4831101" cy="1791891"/>
            <a:chOff x="2362210" y="890537"/>
            <a:chExt cx="5048700" cy="1872600"/>
          </a:xfrm>
        </p:grpSpPr>
        <p:sp>
          <p:nvSpPr>
            <p:cNvPr id="657" name="Google Shape;657;p39"/>
            <p:cNvSpPr/>
            <p:nvPr/>
          </p:nvSpPr>
          <p:spPr>
            <a:xfrm>
              <a:off x="2362210" y="890537"/>
              <a:ext cx="5048700" cy="18726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9"/>
            <p:cNvSpPr/>
            <p:nvPr/>
          </p:nvSpPr>
          <p:spPr>
            <a:xfrm>
              <a:off x="2428805" y="1109630"/>
              <a:ext cx="4927500" cy="15753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9"/>
            <p:cNvSpPr/>
            <p:nvPr/>
          </p:nvSpPr>
          <p:spPr>
            <a:xfrm>
              <a:off x="7277617"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9"/>
            <p:cNvSpPr/>
            <p:nvPr/>
          </p:nvSpPr>
          <p:spPr>
            <a:xfrm>
              <a:off x="7150214"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9"/>
            <p:cNvSpPr/>
            <p:nvPr/>
          </p:nvSpPr>
          <p:spPr>
            <a:xfrm>
              <a:off x="7002968"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 name="Google Shape;662;p39"/>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THOUSAND WORDS</a:t>
            </a:r>
            <a:endParaRPr/>
          </a:p>
        </p:txBody>
      </p:sp>
      <p:grpSp>
        <p:nvGrpSpPr>
          <p:cNvPr id="663" name="Google Shape;663;p39"/>
          <p:cNvGrpSpPr/>
          <p:nvPr/>
        </p:nvGrpSpPr>
        <p:grpSpPr>
          <a:xfrm>
            <a:off x="-25" y="0"/>
            <a:ext cx="9144020" cy="342900"/>
            <a:chOff x="-25" y="0"/>
            <a:chExt cx="9144020" cy="342900"/>
          </a:xfrm>
        </p:grpSpPr>
        <p:sp>
          <p:nvSpPr>
            <p:cNvPr id="664" name="Google Shape;664;p3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39"/>
            <p:cNvGrpSpPr/>
            <p:nvPr/>
          </p:nvGrpSpPr>
          <p:grpSpPr>
            <a:xfrm>
              <a:off x="215975" y="111150"/>
              <a:ext cx="642950" cy="120600"/>
              <a:chOff x="215975" y="152625"/>
              <a:chExt cx="642950" cy="120600"/>
            </a:xfrm>
          </p:grpSpPr>
          <p:sp>
            <p:nvSpPr>
              <p:cNvPr id="666" name="Google Shape;666;p3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3"/>
        <p:cNvGrpSpPr/>
        <p:nvPr/>
      </p:nvGrpSpPr>
      <p:grpSpPr>
        <a:xfrm>
          <a:off x="0" y="0"/>
          <a:ext cx="0" cy="0"/>
          <a:chOff x="0" y="0"/>
          <a:chExt cx="0" cy="0"/>
        </a:xfrm>
      </p:grpSpPr>
      <p:sp>
        <p:nvSpPr>
          <p:cNvPr id="1734" name="Google Shape;1734;p50"/>
          <p:cNvSpPr txBox="1">
            <a:spLocks noGrp="1"/>
          </p:cNvSpPr>
          <p:nvPr>
            <p:ph type="title"/>
          </p:nvPr>
        </p:nvSpPr>
        <p:spPr>
          <a:xfrm>
            <a:off x="491434" y="434587"/>
            <a:ext cx="2315147" cy="74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Background</a:t>
            </a:r>
            <a:endParaRPr dirty="0"/>
          </a:p>
        </p:txBody>
      </p:sp>
      <p:sp>
        <p:nvSpPr>
          <p:cNvPr id="1735" name="Google Shape;1735;p50"/>
          <p:cNvSpPr txBox="1">
            <a:spLocks noGrp="1"/>
          </p:cNvSpPr>
          <p:nvPr>
            <p:ph type="subTitle" idx="1"/>
          </p:nvPr>
        </p:nvSpPr>
        <p:spPr>
          <a:xfrm>
            <a:off x="190830" y="1176787"/>
            <a:ext cx="4381170" cy="4125733"/>
          </a:xfrm>
          <a:prstGeom prst="rect">
            <a:avLst/>
          </a:prstGeom>
        </p:spPr>
        <p:txBody>
          <a:bodyPr spcFirstLastPara="1" wrap="square" lIns="91425" tIns="91425" rIns="91425" bIns="91425" anchor="t" anchorCtr="0">
            <a:noAutofit/>
          </a:bodyPr>
          <a:lstStyle/>
          <a:p>
            <a:pPr marL="0" indent="0" algn="l">
              <a:lnSpc>
                <a:spcPct val="150000"/>
              </a:lnSpc>
            </a:pPr>
            <a:r>
              <a:rPr lang="en" altLang="zh-TW" dirty="0"/>
              <a:t>The future of the Long-term care system and old age homes may look quite different today. With aging infrastructure in some countries and increased demand for organizations interested in delivering resources and services. </a:t>
            </a:r>
          </a:p>
          <a:p>
            <a:pPr marL="0" indent="0" algn="l">
              <a:lnSpc>
                <a:spcPct val="150000"/>
              </a:lnSpc>
            </a:pPr>
            <a:endParaRPr lang="en" altLang="zh-TW" b="1" dirty="0"/>
          </a:p>
          <a:p>
            <a:pPr marL="0" indent="0" algn="l">
              <a:lnSpc>
                <a:spcPct val="150000"/>
              </a:lnSpc>
            </a:pPr>
            <a:r>
              <a:rPr lang="en" altLang="zh-TW" b="1" dirty="0"/>
              <a:t>Health Plus </a:t>
            </a:r>
            <a:r>
              <a:rPr lang="en" altLang="zh-TW" dirty="0"/>
              <a:t>would act as a bridge between enterprises and global members. Users will be able to offer services and easily connect to medical support. </a:t>
            </a:r>
            <a:r>
              <a:rPr lang="en" altLang="zh-TW" b="1" dirty="0"/>
              <a:t>Health Plus</a:t>
            </a:r>
            <a:r>
              <a:rPr lang="en" altLang="zh-TW" dirty="0"/>
              <a:t> also keeps track of the data and various types of service roles.</a:t>
            </a:r>
          </a:p>
          <a:p>
            <a:pPr marL="0" lvl="0" indent="0" algn="l" rtl="0">
              <a:lnSpc>
                <a:spcPts val="2280"/>
              </a:lnSpc>
              <a:spcBef>
                <a:spcPts val="0"/>
              </a:spcBef>
              <a:spcAft>
                <a:spcPts val="0"/>
              </a:spcAft>
              <a:buNone/>
            </a:pPr>
            <a:endParaRPr dirty="0"/>
          </a:p>
        </p:txBody>
      </p:sp>
      <p:grpSp>
        <p:nvGrpSpPr>
          <p:cNvPr id="1737" name="Google Shape;1737;p50"/>
          <p:cNvGrpSpPr/>
          <p:nvPr/>
        </p:nvGrpSpPr>
        <p:grpSpPr>
          <a:xfrm>
            <a:off x="4734503" y="1272208"/>
            <a:ext cx="4322033" cy="3060278"/>
            <a:chOff x="-95261" y="1071651"/>
            <a:chExt cx="4793039" cy="3309837"/>
          </a:xfrm>
        </p:grpSpPr>
        <p:grpSp>
          <p:nvGrpSpPr>
            <p:cNvPr id="1738" name="Google Shape;1738;p50"/>
            <p:cNvGrpSpPr/>
            <p:nvPr/>
          </p:nvGrpSpPr>
          <p:grpSpPr>
            <a:xfrm>
              <a:off x="-95261" y="1071651"/>
              <a:ext cx="4288333" cy="2717183"/>
              <a:chOff x="4680577" y="38125"/>
              <a:chExt cx="1614462" cy="1022959"/>
            </a:xfrm>
          </p:grpSpPr>
          <p:sp>
            <p:nvSpPr>
              <p:cNvPr id="1739" name="Google Shape;1739;p50"/>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0"/>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0"/>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0"/>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0"/>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50"/>
            <p:cNvGrpSpPr/>
            <p:nvPr/>
          </p:nvGrpSpPr>
          <p:grpSpPr>
            <a:xfrm>
              <a:off x="155813" y="1503597"/>
              <a:ext cx="4541965" cy="2877890"/>
              <a:chOff x="4680577" y="38125"/>
              <a:chExt cx="1614462" cy="1022959"/>
            </a:xfrm>
          </p:grpSpPr>
          <p:sp>
            <p:nvSpPr>
              <p:cNvPr id="1745" name="Google Shape;1745;p50"/>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0"/>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0"/>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0"/>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0"/>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0"/>
            <p:cNvGrpSpPr/>
            <p:nvPr/>
          </p:nvGrpSpPr>
          <p:grpSpPr>
            <a:xfrm>
              <a:off x="563298" y="1779751"/>
              <a:ext cx="3682332" cy="2483562"/>
              <a:chOff x="658548" y="1779751"/>
              <a:chExt cx="3682332" cy="2483562"/>
            </a:xfrm>
          </p:grpSpPr>
          <p:sp>
            <p:nvSpPr>
              <p:cNvPr id="1751" name="Google Shape;1751;p50"/>
              <p:cNvSpPr/>
              <p:nvPr/>
            </p:nvSpPr>
            <p:spPr>
              <a:xfrm>
                <a:off x="1491354" y="3299872"/>
                <a:ext cx="373367" cy="933201"/>
              </a:xfrm>
              <a:custGeom>
                <a:avLst/>
                <a:gdLst/>
                <a:ahLst/>
                <a:cxnLst/>
                <a:rect l="l" t="t" r="r" b="b"/>
                <a:pathLst>
                  <a:path w="5210" h="13022" extrusionOk="0">
                    <a:moveTo>
                      <a:pt x="2977" y="0"/>
                    </a:moveTo>
                    <a:lnTo>
                      <a:pt x="2748" y="86"/>
                    </a:lnTo>
                    <a:lnTo>
                      <a:pt x="2233" y="286"/>
                    </a:lnTo>
                    <a:lnTo>
                      <a:pt x="1918" y="401"/>
                    </a:lnTo>
                    <a:cubicBezTo>
                      <a:pt x="745" y="830"/>
                      <a:pt x="0" y="1946"/>
                      <a:pt x="29" y="3177"/>
                    </a:cubicBezTo>
                    <a:lnTo>
                      <a:pt x="315" y="10389"/>
                    </a:lnTo>
                    <a:cubicBezTo>
                      <a:pt x="344" y="11362"/>
                      <a:pt x="945" y="12220"/>
                      <a:pt x="1832" y="12592"/>
                    </a:cubicBezTo>
                    <a:lnTo>
                      <a:pt x="1889" y="12621"/>
                    </a:lnTo>
                    <a:lnTo>
                      <a:pt x="4064" y="12907"/>
                    </a:lnTo>
                    <a:lnTo>
                      <a:pt x="4551" y="12965"/>
                    </a:lnTo>
                    <a:lnTo>
                      <a:pt x="5095" y="13022"/>
                    </a:lnTo>
                    <a:lnTo>
                      <a:pt x="5152" y="12592"/>
                    </a:lnTo>
                    <a:lnTo>
                      <a:pt x="5181" y="12478"/>
                    </a:lnTo>
                    <a:lnTo>
                      <a:pt x="5209" y="12192"/>
                    </a:lnTo>
                    <a:lnTo>
                      <a:pt x="4608" y="12135"/>
                    </a:lnTo>
                    <a:lnTo>
                      <a:pt x="2118" y="11791"/>
                    </a:lnTo>
                    <a:cubicBezTo>
                      <a:pt x="1546" y="11534"/>
                      <a:pt x="1174" y="10990"/>
                      <a:pt x="1145" y="10360"/>
                    </a:cubicBezTo>
                    <a:lnTo>
                      <a:pt x="859" y="3148"/>
                    </a:lnTo>
                    <a:cubicBezTo>
                      <a:pt x="830" y="2290"/>
                      <a:pt x="1374" y="1488"/>
                      <a:pt x="2176" y="1202"/>
                    </a:cubicBezTo>
                    <a:lnTo>
                      <a:pt x="2548" y="1059"/>
                    </a:lnTo>
                    <a:lnTo>
                      <a:pt x="3149" y="830"/>
                    </a:lnTo>
                    <a:lnTo>
                      <a:pt x="3292" y="801"/>
                    </a:lnTo>
                    <a:lnTo>
                      <a:pt x="3177" y="487"/>
                    </a:lnTo>
                    <a:lnTo>
                      <a:pt x="3149" y="401"/>
                    </a:lnTo>
                    <a:lnTo>
                      <a:pt x="3120" y="343"/>
                    </a:lnTo>
                    <a:lnTo>
                      <a:pt x="3063" y="172"/>
                    </a:lnTo>
                    <a:lnTo>
                      <a:pt x="30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0"/>
              <p:cNvSpPr/>
              <p:nvPr/>
            </p:nvSpPr>
            <p:spPr>
              <a:xfrm>
                <a:off x="1507765" y="3324453"/>
                <a:ext cx="338466" cy="888125"/>
              </a:xfrm>
              <a:custGeom>
                <a:avLst/>
                <a:gdLst/>
                <a:ahLst/>
                <a:cxnLst/>
                <a:rect l="l" t="t" r="r" b="b"/>
                <a:pathLst>
                  <a:path w="4723" h="12393" extrusionOk="0">
                    <a:moveTo>
                      <a:pt x="2605" y="0"/>
                    </a:moveTo>
                    <a:lnTo>
                      <a:pt x="1775" y="287"/>
                    </a:lnTo>
                    <a:cubicBezTo>
                      <a:pt x="687" y="659"/>
                      <a:pt x="0" y="1689"/>
                      <a:pt x="58" y="2834"/>
                    </a:cubicBezTo>
                    <a:lnTo>
                      <a:pt x="344" y="10046"/>
                    </a:lnTo>
                    <a:cubicBezTo>
                      <a:pt x="372" y="10933"/>
                      <a:pt x="888" y="11706"/>
                      <a:pt x="1689" y="12049"/>
                    </a:cubicBezTo>
                    <a:lnTo>
                      <a:pt x="1718" y="12049"/>
                    </a:lnTo>
                    <a:lnTo>
                      <a:pt x="4665" y="12393"/>
                    </a:lnTo>
                    <a:lnTo>
                      <a:pt x="4723" y="12049"/>
                    </a:lnTo>
                    <a:lnTo>
                      <a:pt x="1832" y="11677"/>
                    </a:lnTo>
                    <a:lnTo>
                      <a:pt x="1803" y="11677"/>
                    </a:lnTo>
                    <a:cubicBezTo>
                      <a:pt x="1145" y="11391"/>
                      <a:pt x="716" y="10761"/>
                      <a:pt x="687" y="10046"/>
                    </a:cubicBezTo>
                    <a:lnTo>
                      <a:pt x="401" y="2834"/>
                    </a:lnTo>
                    <a:cubicBezTo>
                      <a:pt x="372" y="1861"/>
                      <a:pt x="973" y="973"/>
                      <a:pt x="1889" y="630"/>
                    </a:cubicBezTo>
                    <a:lnTo>
                      <a:pt x="2261" y="487"/>
                    </a:lnTo>
                    <a:lnTo>
                      <a:pt x="2777" y="315"/>
                    </a:lnTo>
                    <a:lnTo>
                      <a:pt x="2719" y="144"/>
                    </a:lnTo>
                    <a:lnTo>
                      <a:pt x="2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0"/>
              <p:cNvSpPr/>
              <p:nvPr/>
            </p:nvSpPr>
            <p:spPr>
              <a:xfrm>
                <a:off x="1813338" y="4138691"/>
                <a:ext cx="170344" cy="124623"/>
              </a:xfrm>
              <a:custGeom>
                <a:avLst/>
                <a:gdLst/>
                <a:ahLst/>
                <a:cxnLst/>
                <a:rect l="l" t="t" r="r" b="b"/>
                <a:pathLst>
                  <a:path w="2377" h="1739" extrusionOk="0">
                    <a:moveTo>
                      <a:pt x="115" y="0"/>
                    </a:moveTo>
                    <a:lnTo>
                      <a:pt x="87" y="401"/>
                    </a:lnTo>
                    <a:lnTo>
                      <a:pt x="58" y="659"/>
                    </a:lnTo>
                    <a:lnTo>
                      <a:pt x="58" y="687"/>
                    </a:lnTo>
                    <a:lnTo>
                      <a:pt x="58" y="830"/>
                    </a:lnTo>
                    <a:lnTo>
                      <a:pt x="58" y="1002"/>
                    </a:lnTo>
                    <a:lnTo>
                      <a:pt x="29" y="1231"/>
                    </a:lnTo>
                    <a:lnTo>
                      <a:pt x="1" y="1603"/>
                    </a:lnTo>
                    <a:lnTo>
                      <a:pt x="1460" y="1717"/>
                    </a:lnTo>
                    <a:cubicBezTo>
                      <a:pt x="1503" y="1732"/>
                      <a:pt x="1539" y="1739"/>
                      <a:pt x="1575" y="1739"/>
                    </a:cubicBezTo>
                    <a:cubicBezTo>
                      <a:pt x="1611" y="1739"/>
                      <a:pt x="1646" y="1732"/>
                      <a:pt x="1689" y="1717"/>
                    </a:cubicBezTo>
                    <a:cubicBezTo>
                      <a:pt x="2033" y="1660"/>
                      <a:pt x="2290" y="1374"/>
                      <a:pt x="2347" y="1002"/>
                    </a:cubicBezTo>
                    <a:cubicBezTo>
                      <a:pt x="2376" y="544"/>
                      <a:pt x="2033" y="143"/>
                      <a:pt x="1575" y="143"/>
                    </a:cubicBezTo>
                    <a:lnTo>
                      <a:pt x="831" y="58"/>
                    </a:lnTo>
                    <a:lnTo>
                      <a:pt x="1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0"/>
              <p:cNvSpPr/>
              <p:nvPr/>
            </p:nvSpPr>
            <p:spPr>
              <a:xfrm>
                <a:off x="1706702" y="3256731"/>
                <a:ext cx="685103" cy="847134"/>
              </a:xfrm>
              <a:custGeom>
                <a:avLst/>
                <a:gdLst/>
                <a:ahLst/>
                <a:cxnLst/>
                <a:rect l="l" t="t" r="r" b="b"/>
                <a:pathLst>
                  <a:path w="9560" h="11821" extrusionOk="0">
                    <a:moveTo>
                      <a:pt x="2150" y="1"/>
                    </a:moveTo>
                    <a:cubicBezTo>
                      <a:pt x="1805" y="1"/>
                      <a:pt x="1454" y="66"/>
                      <a:pt x="1117" y="201"/>
                    </a:cubicBezTo>
                    <a:lnTo>
                      <a:pt x="1" y="602"/>
                    </a:lnTo>
                    <a:lnTo>
                      <a:pt x="315" y="1403"/>
                    </a:lnTo>
                    <a:lnTo>
                      <a:pt x="1403" y="974"/>
                    </a:lnTo>
                    <a:cubicBezTo>
                      <a:pt x="1633" y="884"/>
                      <a:pt x="1875" y="840"/>
                      <a:pt x="2116" y="840"/>
                    </a:cubicBezTo>
                    <a:cubicBezTo>
                      <a:pt x="2714" y="840"/>
                      <a:pt x="3305" y="1106"/>
                      <a:pt x="3692" y="1575"/>
                    </a:cubicBezTo>
                    <a:lnTo>
                      <a:pt x="8214" y="7213"/>
                    </a:lnTo>
                    <a:cubicBezTo>
                      <a:pt x="8586" y="7700"/>
                      <a:pt x="8672" y="8358"/>
                      <a:pt x="8415" y="8930"/>
                    </a:cubicBezTo>
                    <a:lnTo>
                      <a:pt x="6354" y="11248"/>
                    </a:lnTo>
                    <a:lnTo>
                      <a:pt x="6984" y="11821"/>
                    </a:lnTo>
                    <a:lnTo>
                      <a:pt x="9130" y="9388"/>
                    </a:lnTo>
                    <a:lnTo>
                      <a:pt x="9130" y="9359"/>
                    </a:lnTo>
                    <a:cubicBezTo>
                      <a:pt x="9559" y="8472"/>
                      <a:pt x="9445" y="7442"/>
                      <a:pt x="8844" y="6698"/>
                    </a:cubicBezTo>
                    <a:lnTo>
                      <a:pt x="4322" y="1060"/>
                    </a:lnTo>
                    <a:cubicBezTo>
                      <a:pt x="3777" y="374"/>
                      <a:pt x="2977" y="1"/>
                      <a:pt x="2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0"/>
              <p:cNvSpPr/>
              <p:nvPr/>
            </p:nvSpPr>
            <p:spPr>
              <a:xfrm>
                <a:off x="1729276" y="3275507"/>
                <a:ext cx="644039" cy="803777"/>
              </a:xfrm>
              <a:custGeom>
                <a:avLst/>
                <a:gdLst/>
                <a:ahLst/>
                <a:cxnLst/>
                <a:rect l="l" t="t" r="r" b="b"/>
                <a:pathLst>
                  <a:path w="8987" h="11216" extrusionOk="0">
                    <a:moveTo>
                      <a:pt x="1827" y="0"/>
                    </a:moveTo>
                    <a:cubicBezTo>
                      <a:pt x="1658" y="0"/>
                      <a:pt x="1487" y="18"/>
                      <a:pt x="1317" y="54"/>
                    </a:cubicBezTo>
                    <a:cubicBezTo>
                      <a:pt x="1145" y="54"/>
                      <a:pt x="1002" y="111"/>
                      <a:pt x="859" y="168"/>
                    </a:cubicBezTo>
                    <a:lnTo>
                      <a:pt x="0" y="512"/>
                    </a:lnTo>
                    <a:lnTo>
                      <a:pt x="115" y="855"/>
                    </a:lnTo>
                    <a:lnTo>
                      <a:pt x="1002" y="483"/>
                    </a:lnTo>
                    <a:cubicBezTo>
                      <a:pt x="1254" y="386"/>
                      <a:pt x="1517" y="339"/>
                      <a:pt x="1779" y="339"/>
                    </a:cubicBezTo>
                    <a:cubicBezTo>
                      <a:pt x="2442" y="339"/>
                      <a:pt x="3098" y="637"/>
                      <a:pt x="3549" y="1170"/>
                    </a:cubicBezTo>
                    <a:lnTo>
                      <a:pt x="8071" y="6808"/>
                    </a:lnTo>
                    <a:cubicBezTo>
                      <a:pt x="8500" y="7352"/>
                      <a:pt x="8615" y="8124"/>
                      <a:pt x="8329" y="8754"/>
                    </a:cubicBezTo>
                    <a:lnTo>
                      <a:pt x="8300" y="8811"/>
                    </a:lnTo>
                    <a:lnTo>
                      <a:pt x="6382" y="10986"/>
                    </a:lnTo>
                    <a:lnTo>
                      <a:pt x="6640" y="11215"/>
                    </a:lnTo>
                    <a:lnTo>
                      <a:pt x="8615" y="9012"/>
                    </a:lnTo>
                    <a:lnTo>
                      <a:pt x="8615" y="8983"/>
                    </a:lnTo>
                    <a:cubicBezTo>
                      <a:pt x="8987" y="8182"/>
                      <a:pt x="8872" y="7266"/>
                      <a:pt x="8329" y="6579"/>
                    </a:cubicBezTo>
                    <a:lnTo>
                      <a:pt x="3807" y="970"/>
                    </a:lnTo>
                    <a:cubicBezTo>
                      <a:pt x="3314" y="360"/>
                      <a:pt x="2591" y="0"/>
                      <a:pt x="18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0"/>
              <p:cNvSpPr/>
              <p:nvPr/>
            </p:nvSpPr>
            <p:spPr>
              <a:xfrm>
                <a:off x="2055775" y="4011489"/>
                <a:ext cx="196573" cy="174644"/>
              </a:xfrm>
              <a:custGeom>
                <a:avLst/>
                <a:gdLst/>
                <a:ahLst/>
                <a:cxnLst/>
                <a:rect l="l" t="t" r="r" b="b"/>
                <a:pathLst>
                  <a:path w="2743" h="2437" extrusionOk="0">
                    <a:moveTo>
                      <a:pt x="1569" y="1"/>
                    </a:moveTo>
                    <a:lnTo>
                      <a:pt x="567" y="1060"/>
                    </a:lnTo>
                    <a:cubicBezTo>
                      <a:pt x="0" y="1649"/>
                      <a:pt x="530" y="2437"/>
                      <a:pt x="1143" y="2437"/>
                    </a:cubicBezTo>
                    <a:cubicBezTo>
                      <a:pt x="1335" y="2437"/>
                      <a:pt x="1535" y="2360"/>
                      <a:pt x="1712" y="2176"/>
                    </a:cubicBezTo>
                    <a:lnTo>
                      <a:pt x="2742" y="1117"/>
                    </a:lnTo>
                    <a:lnTo>
                      <a:pt x="2170" y="545"/>
                    </a:lnTo>
                    <a:lnTo>
                      <a:pt x="15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0"/>
              <p:cNvSpPr/>
              <p:nvPr/>
            </p:nvSpPr>
            <p:spPr>
              <a:xfrm>
                <a:off x="1597989" y="2888310"/>
                <a:ext cx="1064561" cy="1180727"/>
              </a:xfrm>
              <a:custGeom>
                <a:avLst/>
                <a:gdLst/>
                <a:ahLst/>
                <a:cxnLst/>
                <a:rect l="l" t="t" r="r" b="b"/>
                <a:pathLst>
                  <a:path w="14855" h="16476" extrusionOk="0">
                    <a:moveTo>
                      <a:pt x="4794" y="1"/>
                    </a:moveTo>
                    <a:cubicBezTo>
                      <a:pt x="4441" y="1"/>
                      <a:pt x="4079" y="35"/>
                      <a:pt x="3721" y="105"/>
                    </a:cubicBezTo>
                    <a:cubicBezTo>
                      <a:pt x="2290" y="391"/>
                      <a:pt x="1231" y="1164"/>
                      <a:pt x="802" y="2194"/>
                    </a:cubicBezTo>
                    <a:cubicBezTo>
                      <a:pt x="1" y="4026"/>
                      <a:pt x="1346" y="6029"/>
                      <a:pt x="1518" y="6258"/>
                    </a:cubicBezTo>
                    <a:lnTo>
                      <a:pt x="2090" y="5829"/>
                    </a:lnTo>
                    <a:cubicBezTo>
                      <a:pt x="1832" y="5457"/>
                      <a:pt x="1632" y="5056"/>
                      <a:pt x="1489" y="4627"/>
                    </a:cubicBezTo>
                    <a:cubicBezTo>
                      <a:pt x="1203" y="3940"/>
                      <a:pt x="1174" y="3167"/>
                      <a:pt x="1460" y="2480"/>
                    </a:cubicBezTo>
                    <a:cubicBezTo>
                      <a:pt x="1804" y="1650"/>
                      <a:pt x="2691" y="1049"/>
                      <a:pt x="3864" y="821"/>
                    </a:cubicBezTo>
                    <a:cubicBezTo>
                      <a:pt x="4180" y="762"/>
                      <a:pt x="4497" y="733"/>
                      <a:pt x="4804" y="733"/>
                    </a:cubicBezTo>
                    <a:cubicBezTo>
                      <a:pt x="5697" y="733"/>
                      <a:pt x="6508" y="974"/>
                      <a:pt x="6955" y="1422"/>
                    </a:cubicBezTo>
                    <a:cubicBezTo>
                      <a:pt x="7470" y="1908"/>
                      <a:pt x="7413" y="2538"/>
                      <a:pt x="7270" y="3597"/>
                    </a:cubicBezTo>
                    <a:cubicBezTo>
                      <a:pt x="7127" y="4655"/>
                      <a:pt x="6955" y="5857"/>
                      <a:pt x="7756" y="7059"/>
                    </a:cubicBezTo>
                    <a:cubicBezTo>
                      <a:pt x="8558" y="8290"/>
                      <a:pt x="9788" y="8634"/>
                      <a:pt x="10876" y="8948"/>
                    </a:cubicBezTo>
                    <a:cubicBezTo>
                      <a:pt x="11849" y="9206"/>
                      <a:pt x="12765" y="9464"/>
                      <a:pt x="13309" y="10293"/>
                    </a:cubicBezTo>
                    <a:cubicBezTo>
                      <a:pt x="14081" y="11524"/>
                      <a:pt x="13795" y="13499"/>
                      <a:pt x="12479" y="16160"/>
                    </a:cubicBezTo>
                    <a:lnTo>
                      <a:pt x="13108" y="16475"/>
                    </a:lnTo>
                    <a:cubicBezTo>
                      <a:pt x="14596" y="13527"/>
                      <a:pt x="14854" y="11381"/>
                      <a:pt x="13938" y="9921"/>
                    </a:cubicBezTo>
                    <a:cubicBezTo>
                      <a:pt x="13223" y="8863"/>
                      <a:pt x="12135" y="8548"/>
                      <a:pt x="11076" y="8233"/>
                    </a:cubicBezTo>
                    <a:cubicBezTo>
                      <a:pt x="10017" y="7947"/>
                      <a:pt x="9016" y="7661"/>
                      <a:pt x="8357" y="6659"/>
                    </a:cubicBezTo>
                    <a:cubicBezTo>
                      <a:pt x="7728" y="5686"/>
                      <a:pt x="7842" y="4684"/>
                      <a:pt x="7985" y="3682"/>
                    </a:cubicBezTo>
                    <a:cubicBezTo>
                      <a:pt x="8129" y="2681"/>
                      <a:pt x="8243" y="1650"/>
                      <a:pt x="7470" y="906"/>
                    </a:cubicBezTo>
                    <a:cubicBezTo>
                      <a:pt x="6887" y="323"/>
                      <a:pt x="5880" y="1"/>
                      <a:pt x="4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0"/>
              <p:cNvSpPr/>
              <p:nvPr/>
            </p:nvSpPr>
            <p:spPr>
              <a:xfrm>
                <a:off x="1624648" y="2907301"/>
                <a:ext cx="1019413" cy="1141240"/>
              </a:xfrm>
              <a:custGeom>
                <a:avLst/>
                <a:gdLst/>
                <a:ahLst/>
                <a:cxnLst/>
                <a:rect l="l" t="t" r="r" b="b"/>
                <a:pathLst>
                  <a:path w="14225" h="15925" extrusionOk="0">
                    <a:moveTo>
                      <a:pt x="4438" y="0"/>
                    </a:moveTo>
                    <a:cubicBezTo>
                      <a:pt x="4091" y="0"/>
                      <a:pt x="3733" y="32"/>
                      <a:pt x="3378" y="98"/>
                    </a:cubicBezTo>
                    <a:cubicBezTo>
                      <a:pt x="2061" y="355"/>
                      <a:pt x="1060" y="1071"/>
                      <a:pt x="630" y="2044"/>
                    </a:cubicBezTo>
                    <a:cubicBezTo>
                      <a:pt x="1" y="3503"/>
                      <a:pt x="831" y="5077"/>
                      <a:pt x="1203" y="5650"/>
                    </a:cubicBezTo>
                    <a:lnTo>
                      <a:pt x="1403" y="5507"/>
                    </a:lnTo>
                    <a:cubicBezTo>
                      <a:pt x="1174" y="5192"/>
                      <a:pt x="1002" y="4820"/>
                      <a:pt x="888" y="4448"/>
                    </a:cubicBezTo>
                    <a:cubicBezTo>
                      <a:pt x="573" y="3704"/>
                      <a:pt x="544" y="2874"/>
                      <a:pt x="859" y="2130"/>
                    </a:cubicBezTo>
                    <a:cubicBezTo>
                      <a:pt x="1231" y="1214"/>
                      <a:pt x="2147" y="584"/>
                      <a:pt x="3435" y="327"/>
                    </a:cubicBezTo>
                    <a:cubicBezTo>
                      <a:pt x="3743" y="265"/>
                      <a:pt x="4058" y="236"/>
                      <a:pt x="4367" y="236"/>
                    </a:cubicBezTo>
                    <a:cubicBezTo>
                      <a:pt x="5350" y="236"/>
                      <a:pt x="6276" y="528"/>
                      <a:pt x="6755" y="985"/>
                    </a:cubicBezTo>
                    <a:cubicBezTo>
                      <a:pt x="7356" y="1557"/>
                      <a:pt x="7270" y="2416"/>
                      <a:pt x="7127" y="3360"/>
                    </a:cubicBezTo>
                    <a:cubicBezTo>
                      <a:pt x="6984" y="4390"/>
                      <a:pt x="6841" y="5535"/>
                      <a:pt x="7585" y="6680"/>
                    </a:cubicBezTo>
                    <a:cubicBezTo>
                      <a:pt x="8329" y="7825"/>
                      <a:pt x="9502" y="8140"/>
                      <a:pt x="10561" y="8454"/>
                    </a:cubicBezTo>
                    <a:cubicBezTo>
                      <a:pt x="11534" y="8712"/>
                      <a:pt x="12536" y="8998"/>
                      <a:pt x="13137" y="9914"/>
                    </a:cubicBezTo>
                    <a:cubicBezTo>
                      <a:pt x="13938" y="11145"/>
                      <a:pt x="13709" y="13148"/>
                      <a:pt x="12421" y="15781"/>
                    </a:cubicBezTo>
                    <a:lnTo>
                      <a:pt x="12650" y="15924"/>
                    </a:lnTo>
                    <a:cubicBezTo>
                      <a:pt x="13996" y="13148"/>
                      <a:pt x="14224" y="11145"/>
                      <a:pt x="13366" y="9800"/>
                    </a:cubicBezTo>
                    <a:cubicBezTo>
                      <a:pt x="12708" y="8798"/>
                      <a:pt x="11706" y="8512"/>
                      <a:pt x="10647" y="8225"/>
                    </a:cubicBezTo>
                    <a:cubicBezTo>
                      <a:pt x="9560" y="7939"/>
                      <a:pt x="8472" y="7596"/>
                      <a:pt x="7785" y="6566"/>
                    </a:cubicBezTo>
                    <a:cubicBezTo>
                      <a:pt x="7098" y="5507"/>
                      <a:pt x="7241" y="4390"/>
                      <a:pt x="7356" y="3417"/>
                    </a:cubicBezTo>
                    <a:cubicBezTo>
                      <a:pt x="7499" y="2444"/>
                      <a:pt x="7613" y="1529"/>
                      <a:pt x="6927" y="813"/>
                    </a:cubicBezTo>
                    <a:cubicBezTo>
                      <a:pt x="6393" y="279"/>
                      <a:pt x="5460" y="0"/>
                      <a:pt x="4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0"/>
              <p:cNvSpPr/>
              <p:nvPr/>
            </p:nvSpPr>
            <p:spPr>
              <a:xfrm>
                <a:off x="1649300" y="3245480"/>
                <a:ext cx="153861" cy="150852"/>
              </a:xfrm>
              <a:custGeom>
                <a:avLst/>
                <a:gdLst/>
                <a:ahLst/>
                <a:cxnLst/>
                <a:rect l="l" t="t" r="r" b="b"/>
                <a:pathLst>
                  <a:path w="2147" h="2105" extrusionOk="0">
                    <a:moveTo>
                      <a:pt x="1073" y="1"/>
                    </a:moveTo>
                    <a:cubicBezTo>
                      <a:pt x="1011" y="1"/>
                      <a:pt x="949" y="5"/>
                      <a:pt x="887" y="15"/>
                    </a:cubicBezTo>
                    <a:lnTo>
                      <a:pt x="859" y="15"/>
                    </a:lnTo>
                    <a:cubicBezTo>
                      <a:pt x="372" y="101"/>
                      <a:pt x="0" y="530"/>
                      <a:pt x="0" y="1045"/>
                    </a:cubicBezTo>
                    <a:cubicBezTo>
                      <a:pt x="0" y="1217"/>
                      <a:pt x="57" y="1389"/>
                      <a:pt x="143" y="1560"/>
                    </a:cubicBezTo>
                    <a:cubicBezTo>
                      <a:pt x="200" y="1646"/>
                      <a:pt x="258" y="1732"/>
                      <a:pt x="344" y="1818"/>
                    </a:cubicBezTo>
                    <a:cubicBezTo>
                      <a:pt x="487" y="1961"/>
                      <a:pt x="687" y="2047"/>
                      <a:pt x="916" y="2104"/>
                    </a:cubicBezTo>
                    <a:lnTo>
                      <a:pt x="1288" y="2104"/>
                    </a:lnTo>
                    <a:cubicBezTo>
                      <a:pt x="1746" y="1990"/>
                      <a:pt x="2089" y="1618"/>
                      <a:pt x="2118" y="1160"/>
                    </a:cubicBezTo>
                    <a:cubicBezTo>
                      <a:pt x="2147" y="1045"/>
                      <a:pt x="2147" y="931"/>
                      <a:pt x="2118" y="845"/>
                    </a:cubicBezTo>
                    <a:cubicBezTo>
                      <a:pt x="2089" y="673"/>
                      <a:pt x="2004" y="501"/>
                      <a:pt x="1860" y="358"/>
                    </a:cubicBezTo>
                    <a:cubicBezTo>
                      <a:pt x="1670" y="120"/>
                      <a:pt x="1379"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0"/>
              <p:cNvSpPr/>
              <p:nvPr/>
            </p:nvSpPr>
            <p:spPr>
              <a:xfrm>
                <a:off x="1686207" y="3279305"/>
                <a:ext cx="82126" cy="82126"/>
              </a:xfrm>
              <a:custGeom>
                <a:avLst/>
                <a:gdLst/>
                <a:ahLst/>
                <a:cxnLst/>
                <a:rect l="l" t="t" r="r" b="b"/>
                <a:pathLst>
                  <a:path w="1146" h="1146" extrusionOk="0">
                    <a:moveTo>
                      <a:pt x="573" y="1"/>
                    </a:moveTo>
                    <a:cubicBezTo>
                      <a:pt x="258" y="1"/>
                      <a:pt x="0" y="258"/>
                      <a:pt x="0" y="573"/>
                    </a:cubicBezTo>
                    <a:cubicBezTo>
                      <a:pt x="0" y="888"/>
                      <a:pt x="258" y="1146"/>
                      <a:pt x="573" y="1146"/>
                    </a:cubicBezTo>
                    <a:cubicBezTo>
                      <a:pt x="888" y="1146"/>
                      <a:pt x="1145" y="888"/>
                      <a:pt x="1145" y="573"/>
                    </a:cubicBezTo>
                    <a:cubicBezTo>
                      <a:pt x="1145" y="258"/>
                      <a:pt x="888"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0"/>
              <p:cNvSpPr/>
              <p:nvPr/>
            </p:nvSpPr>
            <p:spPr>
              <a:xfrm>
                <a:off x="2375323" y="3949787"/>
                <a:ext cx="262288" cy="217714"/>
              </a:xfrm>
              <a:custGeom>
                <a:avLst/>
                <a:gdLst/>
                <a:ahLst/>
                <a:cxnLst/>
                <a:rect l="l" t="t" r="r" b="b"/>
                <a:pathLst>
                  <a:path w="3660" h="3038" extrusionOk="0">
                    <a:moveTo>
                      <a:pt x="1987" y="0"/>
                    </a:moveTo>
                    <a:cubicBezTo>
                      <a:pt x="1889" y="0"/>
                      <a:pt x="1789" y="11"/>
                      <a:pt x="1689" y="32"/>
                    </a:cubicBezTo>
                    <a:cubicBezTo>
                      <a:pt x="344" y="290"/>
                      <a:pt x="0" y="2035"/>
                      <a:pt x="1117" y="2779"/>
                    </a:cubicBezTo>
                    <a:cubicBezTo>
                      <a:pt x="1384" y="2958"/>
                      <a:pt x="1673" y="3037"/>
                      <a:pt x="1954" y="3037"/>
                    </a:cubicBezTo>
                    <a:cubicBezTo>
                      <a:pt x="2846" y="3037"/>
                      <a:pt x="3659" y="2235"/>
                      <a:pt x="3463" y="1234"/>
                    </a:cubicBezTo>
                    <a:cubicBezTo>
                      <a:pt x="3313" y="507"/>
                      <a:pt x="2680" y="0"/>
                      <a:pt x="1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0"/>
              <p:cNvSpPr/>
              <p:nvPr/>
            </p:nvSpPr>
            <p:spPr>
              <a:xfrm>
                <a:off x="2406066" y="3973292"/>
                <a:ext cx="205817" cy="172351"/>
              </a:xfrm>
              <a:custGeom>
                <a:avLst/>
                <a:gdLst/>
                <a:ahLst/>
                <a:cxnLst/>
                <a:rect l="l" t="t" r="r" b="b"/>
                <a:pathLst>
                  <a:path w="2872" h="2405" extrusionOk="0">
                    <a:moveTo>
                      <a:pt x="1522" y="0"/>
                    </a:moveTo>
                    <a:cubicBezTo>
                      <a:pt x="1454" y="0"/>
                      <a:pt x="1386" y="6"/>
                      <a:pt x="1317" y="19"/>
                    </a:cubicBezTo>
                    <a:cubicBezTo>
                      <a:pt x="258" y="248"/>
                      <a:pt x="1" y="1593"/>
                      <a:pt x="888" y="2194"/>
                    </a:cubicBezTo>
                    <a:cubicBezTo>
                      <a:pt x="1102" y="2339"/>
                      <a:pt x="1332" y="2404"/>
                      <a:pt x="1554" y="2404"/>
                    </a:cubicBezTo>
                    <a:cubicBezTo>
                      <a:pt x="2250" y="2404"/>
                      <a:pt x="2871" y="1766"/>
                      <a:pt x="2719" y="963"/>
                    </a:cubicBezTo>
                    <a:cubicBezTo>
                      <a:pt x="2592" y="402"/>
                      <a:pt x="2078"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0"/>
              <p:cNvSpPr/>
              <p:nvPr/>
            </p:nvSpPr>
            <p:spPr>
              <a:xfrm>
                <a:off x="2469632" y="4023026"/>
                <a:ext cx="86784" cy="72882"/>
              </a:xfrm>
              <a:custGeom>
                <a:avLst/>
                <a:gdLst/>
                <a:ahLst/>
                <a:cxnLst/>
                <a:rect l="l" t="t" r="r" b="b"/>
                <a:pathLst>
                  <a:path w="1211" h="1017" extrusionOk="0">
                    <a:moveTo>
                      <a:pt x="673" y="1"/>
                    </a:moveTo>
                    <a:cubicBezTo>
                      <a:pt x="640" y="1"/>
                      <a:pt x="607" y="4"/>
                      <a:pt x="573" y="12"/>
                    </a:cubicBezTo>
                    <a:cubicBezTo>
                      <a:pt x="115" y="97"/>
                      <a:pt x="1" y="670"/>
                      <a:pt x="373" y="927"/>
                    </a:cubicBezTo>
                    <a:cubicBezTo>
                      <a:pt x="462" y="989"/>
                      <a:pt x="557" y="1016"/>
                      <a:pt x="650" y="1016"/>
                    </a:cubicBezTo>
                    <a:cubicBezTo>
                      <a:pt x="945" y="1016"/>
                      <a:pt x="1211" y="739"/>
                      <a:pt x="1146" y="412"/>
                    </a:cubicBezTo>
                    <a:cubicBezTo>
                      <a:pt x="1096" y="163"/>
                      <a:pt x="894"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0"/>
              <p:cNvSpPr/>
              <p:nvPr/>
            </p:nvSpPr>
            <p:spPr>
              <a:xfrm>
                <a:off x="1813338" y="4198171"/>
                <a:ext cx="168266" cy="65142"/>
              </a:xfrm>
              <a:custGeom>
                <a:avLst/>
                <a:gdLst/>
                <a:ahLst/>
                <a:cxnLst/>
                <a:rect l="l" t="t" r="r" b="b"/>
                <a:pathLst>
                  <a:path w="2348" h="909" extrusionOk="0">
                    <a:moveTo>
                      <a:pt x="58" y="0"/>
                    </a:moveTo>
                    <a:lnTo>
                      <a:pt x="58" y="172"/>
                    </a:lnTo>
                    <a:lnTo>
                      <a:pt x="29" y="401"/>
                    </a:lnTo>
                    <a:lnTo>
                      <a:pt x="1" y="773"/>
                    </a:lnTo>
                    <a:lnTo>
                      <a:pt x="1460" y="887"/>
                    </a:lnTo>
                    <a:cubicBezTo>
                      <a:pt x="1503" y="902"/>
                      <a:pt x="1539" y="909"/>
                      <a:pt x="1575" y="909"/>
                    </a:cubicBezTo>
                    <a:cubicBezTo>
                      <a:pt x="1611" y="909"/>
                      <a:pt x="1646" y="902"/>
                      <a:pt x="1689" y="887"/>
                    </a:cubicBezTo>
                    <a:cubicBezTo>
                      <a:pt x="2033" y="830"/>
                      <a:pt x="2290" y="544"/>
                      <a:pt x="2347" y="172"/>
                    </a:cubicBezTo>
                    <a:lnTo>
                      <a:pt x="659" y="29"/>
                    </a:lnTo>
                    <a:lnTo>
                      <a:pt x="401" y="2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0"/>
              <p:cNvSpPr/>
              <p:nvPr/>
            </p:nvSpPr>
            <p:spPr>
              <a:xfrm>
                <a:off x="2098415" y="4052552"/>
                <a:ext cx="153933" cy="132864"/>
              </a:xfrm>
              <a:custGeom>
                <a:avLst/>
                <a:gdLst/>
                <a:ahLst/>
                <a:cxnLst/>
                <a:rect l="l" t="t" r="r" b="b"/>
                <a:pathLst>
                  <a:path w="2148" h="1854" extrusionOk="0">
                    <a:moveTo>
                      <a:pt x="1575" y="0"/>
                    </a:moveTo>
                    <a:lnTo>
                      <a:pt x="1" y="1632"/>
                    </a:lnTo>
                    <a:cubicBezTo>
                      <a:pt x="151" y="1782"/>
                      <a:pt x="340" y="1854"/>
                      <a:pt x="532" y="1854"/>
                    </a:cubicBezTo>
                    <a:cubicBezTo>
                      <a:pt x="741" y="1854"/>
                      <a:pt x="952" y="1767"/>
                      <a:pt x="1117" y="1603"/>
                    </a:cubicBezTo>
                    <a:lnTo>
                      <a:pt x="2147" y="544"/>
                    </a:lnTo>
                    <a:lnTo>
                      <a:pt x="1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0"/>
              <p:cNvSpPr/>
              <p:nvPr/>
            </p:nvSpPr>
            <p:spPr>
              <a:xfrm>
                <a:off x="2432725" y="2243628"/>
                <a:ext cx="816390" cy="1015256"/>
              </a:xfrm>
              <a:custGeom>
                <a:avLst/>
                <a:gdLst/>
                <a:ahLst/>
                <a:cxnLst/>
                <a:rect l="l" t="t" r="r" b="b"/>
                <a:pathLst>
                  <a:path w="11392" h="14167" extrusionOk="0">
                    <a:moveTo>
                      <a:pt x="3177" y="0"/>
                    </a:moveTo>
                    <a:lnTo>
                      <a:pt x="1" y="12020"/>
                    </a:lnTo>
                    <a:lnTo>
                      <a:pt x="8157" y="14167"/>
                    </a:lnTo>
                    <a:lnTo>
                      <a:pt x="8272" y="14024"/>
                    </a:lnTo>
                    <a:lnTo>
                      <a:pt x="11391" y="2175"/>
                    </a:lnTo>
                    <a:lnTo>
                      <a:pt x="3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0"/>
              <p:cNvSpPr/>
              <p:nvPr/>
            </p:nvSpPr>
            <p:spPr>
              <a:xfrm>
                <a:off x="2451214" y="2237465"/>
                <a:ext cx="797901" cy="1011171"/>
              </a:xfrm>
              <a:custGeom>
                <a:avLst/>
                <a:gdLst/>
                <a:ahLst/>
                <a:cxnLst/>
                <a:rect l="l" t="t" r="r" b="b"/>
                <a:pathLst>
                  <a:path w="11134" h="14110" extrusionOk="0">
                    <a:moveTo>
                      <a:pt x="3177" y="0"/>
                    </a:moveTo>
                    <a:lnTo>
                      <a:pt x="0" y="12020"/>
                    </a:lnTo>
                    <a:lnTo>
                      <a:pt x="8014" y="14110"/>
                    </a:lnTo>
                    <a:lnTo>
                      <a:pt x="11133" y="2261"/>
                    </a:lnTo>
                    <a:lnTo>
                      <a:pt x="9530" y="1832"/>
                    </a:lnTo>
                    <a:lnTo>
                      <a:pt x="9473" y="1632"/>
                    </a:lnTo>
                    <a:lnTo>
                      <a:pt x="3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0"/>
              <p:cNvSpPr/>
              <p:nvPr/>
            </p:nvSpPr>
            <p:spPr>
              <a:xfrm>
                <a:off x="2488121" y="2321526"/>
                <a:ext cx="685103" cy="873792"/>
              </a:xfrm>
              <a:custGeom>
                <a:avLst/>
                <a:gdLst/>
                <a:ahLst/>
                <a:cxnLst/>
                <a:rect l="l" t="t" r="r" b="b"/>
                <a:pathLst>
                  <a:path w="9560" h="12193" extrusionOk="0">
                    <a:moveTo>
                      <a:pt x="2748" y="1"/>
                    </a:moveTo>
                    <a:lnTo>
                      <a:pt x="0" y="10418"/>
                    </a:lnTo>
                    <a:lnTo>
                      <a:pt x="6812" y="12192"/>
                    </a:lnTo>
                    <a:lnTo>
                      <a:pt x="9559" y="1804"/>
                    </a:lnTo>
                    <a:lnTo>
                      <a:pt x="2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0"/>
              <p:cNvSpPr/>
              <p:nvPr/>
            </p:nvSpPr>
            <p:spPr>
              <a:xfrm>
                <a:off x="2498369" y="2315363"/>
                <a:ext cx="685103" cy="873792"/>
              </a:xfrm>
              <a:custGeom>
                <a:avLst/>
                <a:gdLst/>
                <a:ahLst/>
                <a:cxnLst/>
                <a:rect l="l" t="t" r="r" b="b"/>
                <a:pathLst>
                  <a:path w="9560" h="12193" extrusionOk="0">
                    <a:moveTo>
                      <a:pt x="2748" y="1"/>
                    </a:moveTo>
                    <a:lnTo>
                      <a:pt x="1" y="10418"/>
                    </a:lnTo>
                    <a:lnTo>
                      <a:pt x="6812" y="12193"/>
                    </a:lnTo>
                    <a:lnTo>
                      <a:pt x="9559" y="1804"/>
                    </a:lnTo>
                    <a:lnTo>
                      <a:pt x="27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0"/>
              <p:cNvSpPr/>
              <p:nvPr/>
            </p:nvSpPr>
            <p:spPr>
              <a:xfrm>
                <a:off x="2806020" y="2329767"/>
                <a:ext cx="330297" cy="104629"/>
              </a:xfrm>
              <a:custGeom>
                <a:avLst/>
                <a:gdLst/>
                <a:ahLst/>
                <a:cxnLst/>
                <a:rect l="l" t="t" r="r" b="b"/>
                <a:pathLst>
                  <a:path w="4609" h="1460" extrusionOk="0">
                    <a:moveTo>
                      <a:pt x="58" y="0"/>
                    </a:moveTo>
                    <a:lnTo>
                      <a:pt x="0" y="286"/>
                    </a:lnTo>
                    <a:lnTo>
                      <a:pt x="4522" y="1460"/>
                    </a:lnTo>
                    <a:lnTo>
                      <a:pt x="4608" y="1145"/>
                    </a:lnTo>
                    <a:lnTo>
                      <a:pt x="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0"/>
              <p:cNvSpPr/>
              <p:nvPr/>
            </p:nvSpPr>
            <p:spPr>
              <a:xfrm>
                <a:off x="2793694" y="2372837"/>
                <a:ext cx="264653" cy="88218"/>
              </a:xfrm>
              <a:custGeom>
                <a:avLst/>
                <a:gdLst/>
                <a:ahLst/>
                <a:cxnLst/>
                <a:rect l="l" t="t" r="r" b="b"/>
                <a:pathLst>
                  <a:path w="3693" h="1231" extrusionOk="0">
                    <a:moveTo>
                      <a:pt x="87" y="0"/>
                    </a:moveTo>
                    <a:lnTo>
                      <a:pt x="1" y="315"/>
                    </a:lnTo>
                    <a:lnTo>
                      <a:pt x="3607" y="1231"/>
                    </a:lnTo>
                    <a:lnTo>
                      <a:pt x="3693" y="945"/>
                    </a:lnTo>
                    <a:lnTo>
                      <a:pt x="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0"/>
              <p:cNvSpPr/>
              <p:nvPr/>
            </p:nvSpPr>
            <p:spPr>
              <a:xfrm>
                <a:off x="2734213" y="2481478"/>
                <a:ext cx="221583" cy="80120"/>
              </a:xfrm>
              <a:custGeom>
                <a:avLst/>
                <a:gdLst/>
                <a:ahLst/>
                <a:cxnLst/>
                <a:rect l="l" t="t" r="r" b="b"/>
                <a:pathLst>
                  <a:path w="3092" h="1118" extrusionOk="0">
                    <a:moveTo>
                      <a:pt x="87" y="1"/>
                    </a:moveTo>
                    <a:lnTo>
                      <a:pt x="1" y="316"/>
                    </a:lnTo>
                    <a:lnTo>
                      <a:pt x="3006" y="1117"/>
                    </a:lnTo>
                    <a:lnTo>
                      <a:pt x="3092" y="802"/>
                    </a:lnTo>
                    <a:lnTo>
                      <a:pt x="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0"/>
              <p:cNvSpPr/>
              <p:nvPr/>
            </p:nvSpPr>
            <p:spPr>
              <a:xfrm>
                <a:off x="2771120" y="2460982"/>
                <a:ext cx="330297" cy="104700"/>
              </a:xfrm>
              <a:custGeom>
                <a:avLst/>
                <a:gdLst/>
                <a:ahLst/>
                <a:cxnLst/>
                <a:rect l="l" t="t" r="r" b="b"/>
                <a:pathLst>
                  <a:path w="4609" h="1461" extrusionOk="0">
                    <a:moveTo>
                      <a:pt x="87" y="1"/>
                    </a:moveTo>
                    <a:lnTo>
                      <a:pt x="1" y="287"/>
                    </a:lnTo>
                    <a:lnTo>
                      <a:pt x="4523" y="1460"/>
                    </a:lnTo>
                    <a:lnTo>
                      <a:pt x="4609" y="1146"/>
                    </a:lnTo>
                    <a:lnTo>
                      <a:pt x="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0"/>
              <p:cNvSpPr/>
              <p:nvPr/>
            </p:nvSpPr>
            <p:spPr>
              <a:xfrm>
                <a:off x="2711639" y="2567617"/>
                <a:ext cx="262647" cy="90368"/>
              </a:xfrm>
              <a:custGeom>
                <a:avLst/>
                <a:gdLst/>
                <a:ahLst/>
                <a:cxnLst/>
                <a:rect l="l" t="t" r="r" b="b"/>
                <a:pathLst>
                  <a:path w="3665" h="1261" extrusionOk="0">
                    <a:moveTo>
                      <a:pt x="58" y="1"/>
                    </a:moveTo>
                    <a:lnTo>
                      <a:pt x="1" y="316"/>
                    </a:lnTo>
                    <a:lnTo>
                      <a:pt x="3578" y="1260"/>
                    </a:lnTo>
                    <a:lnTo>
                      <a:pt x="3664" y="9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0"/>
              <p:cNvSpPr/>
              <p:nvPr/>
            </p:nvSpPr>
            <p:spPr>
              <a:xfrm>
                <a:off x="2699385" y="2612765"/>
                <a:ext cx="221583" cy="78041"/>
              </a:xfrm>
              <a:custGeom>
                <a:avLst/>
                <a:gdLst/>
                <a:ahLst/>
                <a:cxnLst/>
                <a:rect l="l" t="t" r="r" b="b"/>
                <a:pathLst>
                  <a:path w="3092" h="1089" extrusionOk="0">
                    <a:moveTo>
                      <a:pt x="86" y="1"/>
                    </a:moveTo>
                    <a:lnTo>
                      <a:pt x="0" y="315"/>
                    </a:lnTo>
                    <a:lnTo>
                      <a:pt x="3005" y="1088"/>
                    </a:lnTo>
                    <a:lnTo>
                      <a:pt x="3091" y="802"/>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0"/>
              <p:cNvSpPr/>
              <p:nvPr/>
            </p:nvSpPr>
            <p:spPr>
              <a:xfrm>
                <a:off x="2689137" y="2655835"/>
                <a:ext cx="328219" cy="106707"/>
              </a:xfrm>
              <a:custGeom>
                <a:avLst/>
                <a:gdLst/>
                <a:ahLst/>
                <a:cxnLst/>
                <a:rect l="l" t="t" r="r" b="b"/>
                <a:pathLst>
                  <a:path w="4580" h="1489" extrusionOk="0">
                    <a:moveTo>
                      <a:pt x="57" y="1"/>
                    </a:moveTo>
                    <a:lnTo>
                      <a:pt x="0" y="287"/>
                    </a:lnTo>
                    <a:lnTo>
                      <a:pt x="4493" y="1489"/>
                    </a:lnTo>
                    <a:lnTo>
                      <a:pt x="4579" y="1174"/>
                    </a:lnTo>
                    <a:lnTo>
                      <a:pt x="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0"/>
              <p:cNvSpPr/>
              <p:nvPr/>
            </p:nvSpPr>
            <p:spPr>
              <a:xfrm>
                <a:off x="2676811" y="2698904"/>
                <a:ext cx="262575" cy="90296"/>
              </a:xfrm>
              <a:custGeom>
                <a:avLst/>
                <a:gdLst/>
                <a:ahLst/>
                <a:cxnLst/>
                <a:rect l="l" t="t" r="r" b="b"/>
                <a:pathLst>
                  <a:path w="3664" h="1260" extrusionOk="0">
                    <a:moveTo>
                      <a:pt x="86" y="1"/>
                    </a:moveTo>
                    <a:lnTo>
                      <a:pt x="0" y="315"/>
                    </a:lnTo>
                    <a:lnTo>
                      <a:pt x="3578" y="1260"/>
                    </a:lnTo>
                    <a:lnTo>
                      <a:pt x="3664" y="945"/>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0"/>
              <p:cNvSpPr/>
              <p:nvPr/>
            </p:nvSpPr>
            <p:spPr>
              <a:xfrm>
                <a:off x="2713718" y="2680487"/>
                <a:ext cx="223662" cy="75892"/>
              </a:xfrm>
              <a:custGeom>
                <a:avLst/>
                <a:gdLst/>
                <a:ahLst/>
                <a:cxnLst/>
                <a:rect l="l" t="t" r="r" b="b"/>
                <a:pathLst>
                  <a:path w="3121" h="1059" extrusionOk="0">
                    <a:moveTo>
                      <a:pt x="86" y="0"/>
                    </a:moveTo>
                    <a:lnTo>
                      <a:pt x="1" y="286"/>
                    </a:lnTo>
                    <a:lnTo>
                      <a:pt x="3034" y="1059"/>
                    </a:lnTo>
                    <a:lnTo>
                      <a:pt x="3120" y="773"/>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0"/>
              <p:cNvSpPr/>
              <p:nvPr/>
            </p:nvSpPr>
            <p:spPr>
              <a:xfrm>
                <a:off x="2703470" y="2721478"/>
                <a:ext cx="330297" cy="106707"/>
              </a:xfrm>
              <a:custGeom>
                <a:avLst/>
                <a:gdLst/>
                <a:ahLst/>
                <a:cxnLst/>
                <a:rect l="l" t="t" r="r" b="b"/>
                <a:pathLst>
                  <a:path w="4609" h="1489" extrusionOk="0">
                    <a:moveTo>
                      <a:pt x="86" y="0"/>
                    </a:moveTo>
                    <a:lnTo>
                      <a:pt x="0" y="315"/>
                    </a:lnTo>
                    <a:lnTo>
                      <a:pt x="4522" y="1489"/>
                    </a:lnTo>
                    <a:lnTo>
                      <a:pt x="4608" y="1174"/>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0"/>
              <p:cNvSpPr/>
              <p:nvPr/>
            </p:nvSpPr>
            <p:spPr>
              <a:xfrm>
                <a:off x="2641911" y="2830191"/>
                <a:ext cx="262647" cy="90296"/>
              </a:xfrm>
              <a:custGeom>
                <a:avLst/>
                <a:gdLst/>
                <a:ahLst/>
                <a:cxnLst/>
                <a:rect l="l" t="t" r="r" b="b"/>
                <a:pathLst>
                  <a:path w="3665" h="1260" extrusionOk="0">
                    <a:moveTo>
                      <a:pt x="87" y="0"/>
                    </a:moveTo>
                    <a:lnTo>
                      <a:pt x="1" y="315"/>
                    </a:lnTo>
                    <a:lnTo>
                      <a:pt x="3578" y="1259"/>
                    </a:lnTo>
                    <a:lnTo>
                      <a:pt x="3664" y="945"/>
                    </a:lnTo>
                    <a:lnTo>
                      <a:pt x="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0"/>
              <p:cNvSpPr/>
              <p:nvPr/>
            </p:nvSpPr>
            <p:spPr>
              <a:xfrm>
                <a:off x="2629656" y="2873261"/>
                <a:ext cx="221583" cy="80048"/>
              </a:xfrm>
              <a:custGeom>
                <a:avLst/>
                <a:gdLst/>
                <a:ahLst/>
                <a:cxnLst/>
                <a:rect l="l" t="t" r="r" b="b"/>
                <a:pathLst>
                  <a:path w="3092" h="1117" extrusionOk="0">
                    <a:moveTo>
                      <a:pt x="86" y="0"/>
                    </a:moveTo>
                    <a:lnTo>
                      <a:pt x="0" y="315"/>
                    </a:lnTo>
                    <a:lnTo>
                      <a:pt x="3005" y="1116"/>
                    </a:lnTo>
                    <a:lnTo>
                      <a:pt x="3091" y="802"/>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0"/>
              <p:cNvSpPr/>
              <p:nvPr/>
            </p:nvSpPr>
            <p:spPr>
              <a:xfrm>
                <a:off x="2619408" y="2916331"/>
                <a:ext cx="328219" cy="106707"/>
              </a:xfrm>
              <a:custGeom>
                <a:avLst/>
                <a:gdLst/>
                <a:ahLst/>
                <a:cxnLst/>
                <a:rect l="l" t="t" r="r" b="b"/>
                <a:pathLst>
                  <a:path w="4580" h="1489" extrusionOk="0">
                    <a:moveTo>
                      <a:pt x="86" y="0"/>
                    </a:moveTo>
                    <a:lnTo>
                      <a:pt x="0" y="315"/>
                    </a:lnTo>
                    <a:lnTo>
                      <a:pt x="4522" y="1488"/>
                    </a:lnTo>
                    <a:lnTo>
                      <a:pt x="4579" y="1202"/>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0"/>
              <p:cNvSpPr/>
              <p:nvPr/>
            </p:nvSpPr>
            <p:spPr>
              <a:xfrm>
                <a:off x="2607082" y="2959400"/>
                <a:ext cx="264653" cy="90296"/>
              </a:xfrm>
              <a:custGeom>
                <a:avLst/>
                <a:gdLst/>
                <a:ahLst/>
                <a:cxnLst/>
                <a:rect l="l" t="t" r="r" b="b"/>
                <a:pathLst>
                  <a:path w="3693" h="1260" extrusionOk="0">
                    <a:moveTo>
                      <a:pt x="86" y="0"/>
                    </a:moveTo>
                    <a:lnTo>
                      <a:pt x="0" y="315"/>
                    </a:lnTo>
                    <a:lnTo>
                      <a:pt x="3606" y="1259"/>
                    </a:lnTo>
                    <a:lnTo>
                      <a:pt x="3692" y="945"/>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0"/>
              <p:cNvSpPr/>
              <p:nvPr/>
            </p:nvSpPr>
            <p:spPr>
              <a:xfrm>
                <a:off x="2646067" y="2940911"/>
                <a:ext cx="223590" cy="78041"/>
              </a:xfrm>
              <a:custGeom>
                <a:avLst/>
                <a:gdLst/>
                <a:ahLst/>
                <a:cxnLst/>
                <a:rect l="l" t="t" r="r" b="b"/>
                <a:pathLst>
                  <a:path w="3120" h="1089" extrusionOk="0">
                    <a:moveTo>
                      <a:pt x="86" y="1"/>
                    </a:moveTo>
                    <a:lnTo>
                      <a:pt x="0" y="315"/>
                    </a:lnTo>
                    <a:lnTo>
                      <a:pt x="3034" y="1088"/>
                    </a:lnTo>
                    <a:lnTo>
                      <a:pt x="3120" y="802"/>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0"/>
              <p:cNvSpPr/>
              <p:nvPr/>
            </p:nvSpPr>
            <p:spPr>
              <a:xfrm>
                <a:off x="2771120" y="2218976"/>
                <a:ext cx="356956" cy="172351"/>
              </a:xfrm>
              <a:custGeom>
                <a:avLst/>
                <a:gdLst/>
                <a:ahLst/>
                <a:cxnLst/>
                <a:rect l="l" t="t" r="r" b="b"/>
                <a:pathLst>
                  <a:path w="4981" h="2405" extrusionOk="0">
                    <a:moveTo>
                      <a:pt x="1031" y="1"/>
                    </a:moveTo>
                    <a:lnTo>
                      <a:pt x="688" y="344"/>
                    </a:lnTo>
                    <a:lnTo>
                      <a:pt x="402" y="659"/>
                    </a:lnTo>
                    <a:lnTo>
                      <a:pt x="344" y="688"/>
                    </a:lnTo>
                    <a:lnTo>
                      <a:pt x="230" y="831"/>
                    </a:lnTo>
                    <a:lnTo>
                      <a:pt x="1" y="1088"/>
                    </a:lnTo>
                    <a:lnTo>
                      <a:pt x="4981" y="2405"/>
                    </a:lnTo>
                    <a:lnTo>
                      <a:pt x="4952" y="2347"/>
                    </a:lnTo>
                    <a:lnTo>
                      <a:pt x="4895" y="2033"/>
                    </a:lnTo>
                    <a:lnTo>
                      <a:pt x="4838" y="1861"/>
                    </a:lnTo>
                    <a:lnTo>
                      <a:pt x="4838" y="1804"/>
                    </a:lnTo>
                    <a:lnTo>
                      <a:pt x="4809" y="1603"/>
                    </a:lnTo>
                    <a:lnTo>
                      <a:pt x="4752" y="1403"/>
                    </a:lnTo>
                    <a:lnTo>
                      <a:pt x="4637" y="916"/>
                    </a:lnTo>
                    <a:lnTo>
                      <a:pt x="4523" y="888"/>
                    </a:lnTo>
                    <a:lnTo>
                      <a:pt x="4294" y="802"/>
                    </a:lnTo>
                    <a:lnTo>
                      <a:pt x="4179" y="745"/>
                    </a:lnTo>
                    <a:lnTo>
                      <a:pt x="3893" y="630"/>
                    </a:lnTo>
                    <a:lnTo>
                      <a:pt x="3636" y="544"/>
                    </a:lnTo>
                    <a:lnTo>
                      <a:pt x="3607" y="516"/>
                    </a:lnTo>
                    <a:lnTo>
                      <a:pt x="3235" y="401"/>
                    </a:lnTo>
                    <a:lnTo>
                      <a:pt x="3149" y="373"/>
                    </a:lnTo>
                    <a:cubicBezTo>
                      <a:pt x="3086" y="415"/>
                      <a:pt x="3008" y="441"/>
                      <a:pt x="2926" y="441"/>
                    </a:cubicBezTo>
                    <a:cubicBezTo>
                      <a:pt x="2896" y="441"/>
                      <a:pt x="2865" y="438"/>
                      <a:pt x="2834" y="430"/>
                    </a:cubicBezTo>
                    <a:cubicBezTo>
                      <a:pt x="2720" y="373"/>
                      <a:pt x="2605" y="315"/>
                      <a:pt x="2548" y="201"/>
                    </a:cubicBezTo>
                    <a:lnTo>
                      <a:pt x="2147" y="144"/>
                    </a:lnTo>
                    <a:lnTo>
                      <a:pt x="2061" y="144"/>
                    </a:lnTo>
                    <a:lnTo>
                      <a:pt x="1832" y="115"/>
                    </a:lnTo>
                    <a:lnTo>
                      <a:pt x="1317" y="29"/>
                    </a:lnTo>
                    <a:lnTo>
                      <a:pt x="10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0"/>
              <p:cNvSpPr/>
              <p:nvPr/>
            </p:nvSpPr>
            <p:spPr>
              <a:xfrm>
                <a:off x="2756787" y="2262045"/>
                <a:ext cx="387341" cy="135731"/>
              </a:xfrm>
              <a:custGeom>
                <a:avLst/>
                <a:gdLst/>
                <a:ahLst/>
                <a:cxnLst/>
                <a:rect l="l" t="t" r="r" b="b"/>
                <a:pathLst>
                  <a:path w="5405" h="1894" extrusionOk="0">
                    <a:moveTo>
                      <a:pt x="458" y="1"/>
                    </a:moveTo>
                    <a:lnTo>
                      <a:pt x="401" y="29"/>
                    </a:lnTo>
                    <a:lnTo>
                      <a:pt x="258" y="172"/>
                    </a:lnTo>
                    <a:lnTo>
                      <a:pt x="115" y="287"/>
                    </a:lnTo>
                    <a:cubicBezTo>
                      <a:pt x="1" y="373"/>
                      <a:pt x="29" y="544"/>
                      <a:pt x="172" y="573"/>
                    </a:cubicBezTo>
                    <a:lnTo>
                      <a:pt x="5152" y="1890"/>
                    </a:lnTo>
                    <a:cubicBezTo>
                      <a:pt x="5162" y="1892"/>
                      <a:pt x="5172" y="1893"/>
                      <a:pt x="5183" y="1893"/>
                    </a:cubicBezTo>
                    <a:cubicBezTo>
                      <a:pt x="5290" y="1893"/>
                      <a:pt x="5405" y="1765"/>
                      <a:pt x="5352" y="1661"/>
                    </a:cubicBezTo>
                    <a:lnTo>
                      <a:pt x="5266" y="1489"/>
                    </a:lnTo>
                    <a:lnTo>
                      <a:pt x="5209" y="1289"/>
                    </a:lnTo>
                    <a:lnTo>
                      <a:pt x="5181" y="1231"/>
                    </a:lnTo>
                    <a:lnTo>
                      <a:pt x="4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0"/>
              <p:cNvSpPr/>
              <p:nvPr/>
            </p:nvSpPr>
            <p:spPr>
              <a:xfrm>
                <a:off x="2918818" y="2156844"/>
                <a:ext cx="127203" cy="125339"/>
              </a:xfrm>
              <a:custGeom>
                <a:avLst/>
                <a:gdLst/>
                <a:ahLst/>
                <a:cxnLst/>
                <a:rect l="l" t="t" r="r" b="b"/>
                <a:pathLst>
                  <a:path w="1775" h="1749" extrusionOk="0">
                    <a:moveTo>
                      <a:pt x="974" y="467"/>
                    </a:moveTo>
                    <a:cubicBezTo>
                      <a:pt x="1202" y="524"/>
                      <a:pt x="1317" y="753"/>
                      <a:pt x="1288" y="982"/>
                    </a:cubicBezTo>
                    <a:cubicBezTo>
                      <a:pt x="1260" y="1039"/>
                      <a:pt x="1202" y="1097"/>
                      <a:pt x="1174" y="1154"/>
                    </a:cubicBezTo>
                    <a:cubicBezTo>
                      <a:pt x="1145" y="1182"/>
                      <a:pt x="1117" y="1182"/>
                      <a:pt x="1117" y="1211"/>
                    </a:cubicBezTo>
                    <a:cubicBezTo>
                      <a:pt x="1033" y="1253"/>
                      <a:pt x="949" y="1280"/>
                      <a:pt x="865" y="1280"/>
                    </a:cubicBezTo>
                    <a:cubicBezTo>
                      <a:pt x="835" y="1280"/>
                      <a:pt x="804" y="1276"/>
                      <a:pt x="773" y="1268"/>
                    </a:cubicBezTo>
                    <a:cubicBezTo>
                      <a:pt x="315" y="1154"/>
                      <a:pt x="401" y="467"/>
                      <a:pt x="888" y="467"/>
                    </a:cubicBezTo>
                    <a:close/>
                    <a:moveTo>
                      <a:pt x="846" y="1"/>
                    </a:moveTo>
                    <a:cubicBezTo>
                      <a:pt x="470" y="1"/>
                      <a:pt x="123" y="261"/>
                      <a:pt x="29" y="639"/>
                    </a:cubicBezTo>
                    <a:cubicBezTo>
                      <a:pt x="0" y="696"/>
                      <a:pt x="0" y="753"/>
                      <a:pt x="0" y="782"/>
                    </a:cubicBezTo>
                    <a:cubicBezTo>
                      <a:pt x="0" y="868"/>
                      <a:pt x="0" y="925"/>
                      <a:pt x="0" y="982"/>
                    </a:cubicBezTo>
                    <a:cubicBezTo>
                      <a:pt x="29" y="1211"/>
                      <a:pt x="144" y="1383"/>
                      <a:pt x="287" y="1526"/>
                    </a:cubicBezTo>
                    <a:cubicBezTo>
                      <a:pt x="454" y="1676"/>
                      <a:pt x="670" y="1749"/>
                      <a:pt x="883" y="1749"/>
                    </a:cubicBezTo>
                    <a:cubicBezTo>
                      <a:pt x="1035" y="1749"/>
                      <a:pt x="1186" y="1712"/>
                      <a:pt x="1317" y="1640"/>
                    </a:cubicBezTo>
                    <a:cubicBezTo>
                      <a:pt x="1403" y="1583"/>
                      <a:pt x="1489" y="1526"/>
                      <a:pt x="1546" y="1440"/>
                    </a:cubicBezTo>
                    <a:lnTo>
                      <a:pt x="1575" y="1411"/>
                    </a:lnTo>
                    <a:cubicBezTo>
                      <a:pt x="1660" y="1326"/>
                      <a:pt x="1689" y="1211"/>
                      <a:pt x="1718" y="1097"/>
                    </a:cubicBezTo>
                    <a:cubicBezTo>
                      <a:pt x="1775" y="925"/>
                      <a:pt x="1775" y="753"/>
                      <a:pt x="1718" y="610"/>
                    </a:cubicBezTo>
                    <a:lnTo>
                      <a:pt x="1660" y="496"/>
                    </a:lnTo>
                    <a:cubicBezTo>
                      <a:pt x="1575" y="267"/>
                      <a:pt x="1346" y="95"/>
                      <a:pt x="1088" y="38"/>
                    </a:cubicBezTo>
                    <a:cubicBezTo>
                      <a:pt x="1007" y="13"/>
                      <a:pt x="926" y="1"/>
                      <a:pt x="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0"/>
              <p:cNvSpPr/>
              <p:nvPr/>
            </p:nvSpPr>
            <p:spPr>
              <a:xfrm>
                <a:off x="2660400" y="2237465"/>
                <a:ext cx="18489" cy="10320"/>
              </a:xfrm>
              <a:custGeom>
                <a:avLst/>
                <a:gdLst/>
                <a:ahLst/>
                <a:cxnLst/>
                <a:rect l="l" t="t" r="r" b="b"/>
                <a:pathLst>
                  <a:path w="258" h="144" extrusionOk="0">
                    <a:moveTo>
                      <a:pt x="258" y="0"/>
                    </a:moveTo>
                    <a:lnTo>
                      <a:pt x="0" y="86"/>
                    </a:lnTo>
                    <a:lnTo>
                      <a:pt x="229" y="143"/>
                    </a:lnTo>
                    <a:lnTo>
                      <a:pt x="2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0"/>
              <p:cNvSpPr/>
              <p:nvPr/>
            </p:nvSpPr>
            <p:spPr>
              <a:xfrm>
                <a:off x="2799857" y="2241550"/>
                <a:ext cx="317971" cy="106707"/>
              </a:xfrm>
              <a:custGeom>
                <a:avLst/>
                <a:gdLst/>
                <a:ahLst/>
                <a:cxnLst/>
                <a:rect l="l" t="t" r="r" b="b"/>
                <a:pathLst>
                  <a:path w="4437" h="1489" extrusionOk="0">
                    <a:moveTo>
                      <a:pt x="287" y="0"/>
                    </a:moveTo>
                    <a:lnTo>
                      <a:pt x="1" y="315"/>
                    </a:lnTo>
                    <a:lnTo>
                      <a:pt x="4437" y="1489"/>
                    </a:lnTo>
                    <a:lnTo>
                      <a:pt x="4379" y="1288"/>
                    </a:lnTo>
                    <a:lnTo>
                      <a:pt x="4351" y="1088"/>
                    </a:lnTo>
                    <a:lnTo>
                      <a:pt x="2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0"/>
              <p:cNvSpPr/>
              <p:nvPr/>
            </p:nvSpPr>
            <p:spPr>
              <a:xfrm>
                <a:off x="2882970" y="2915145"/>
                <a:ext cx="853214" cy="73016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0"/>
              <p:cNvSpPr/>
              <p:nvPr/>
            </p:nvSpPr>
            <p:spPr>
              <a:xfrm>
                <a:off x="3185407" y="3063957"/>
                <a:ext cx="371355" cy="328644"/>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0"/>
              <p:cNvSpPr/>
              <p:nvPr/>
            </p:nvSpPr>
            <p:spPr>
              <a:xfrm>
                <a:off x="3089019" y="3369601"/>
                <a:ext cx="110863" cy="100544"/>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0"/>
              <p:cNvSpPr/>
              <p:nvPr/>
            </p:nvSpPr>
            <p:spPr>
              <a:xfrm>
                <a:off x="3132089" y="3363438"/>
                <a:ext cx="71878" cy="71807"/>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0"/>
              <p:cNvSpPr/>
              <p:nvPr/>
            </p:nvSpPr>
            <p:spPr>
              <a:xfrm>
                <a:off x="2877827" y="3449577"/>
                <a:ext cx="225668" cy="201016"/>
              </a:xfrm>
              <a:custGeom>
                <a:avLst/>
                <a:gdLst/>
                <a:ahLst/>
                <a:cxnLst/>
                <a:rect l="l" t="t" r="r" b="b"/>
                <a:pathLst>
                  <a:path w="3149" h="2805" extrusionOk="0">
                    <a:moveTo>
                      <a:pt x="2976" y="0"/>
                    </a:moveTo>
                    <a:lnTo>
                      <a:pt x="200" y="2290"/>
                    </a:lnTo>
                    <a:lnTo>
                      <a:pt x="0" y="2805"/>
                    </a:lnTo>
                    <a:lnTo>
                      <a:pt x="3148" y="201"/>
                    </a:lnTo>
                    <a:lnTo>
                      <a:pt x="29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0"/>
              <p:cNvSpPr/>
              <p:nvPr/>
            </p:nvSpPr>
            <p:spPr>
              <a:xfrm>
                <a:off x="3232633" y="3291631"/>
                <a:ext cx="57474" cy="6363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0"/>
              <p:cNvSpPr/>
              <p:nvPr/>
            </p:nvSpPr>
            <p:spPr>
              <a:xfrm>
                <a:off x="1249346" y="2247713"/>
                <a:ext cx="949684" cy="578396"/>
              </a:xfrm>
              <a:custGeom>
                <a:avLst/>
                <a:gdLst/>
                <a:ahLst/>
                <a:cxnLst/>
                <a:rect l="l" t="t" r="r" b="b"/>
                <a:pathLst>
                  <a:path w="13252" h="8071" extrusionOk="0">
                    <a:moveTo>
                      <a:pt x="8300" y="5209"/>
                    </a:moveTo>
                    <a:lnTo>
                      <a:pt x="8186" y="5438"/>
                    </a:lnTo>
                    <a:lnTo>
                      <a:pt x="8136" y="5503"/>
                    </a:lnTo>
                    <a:lnTo>
                      <a:pt x="8300" y="5209"/>
                    </a:lnTo>
                    <a:close/>
                    <a:moveTo>
                      <a:pt x="1031" y="0"/>
                    </a:moveTo>
                    <a:lnTo>
                      <a:pt x="0" y="1889"/>
                    </a:lnTo>
                    <a:lnTo>
                      <a:pt x="401" y="2118"/>
                    </a:lnTo>
                    <a:lnTo>
                      <a:pt x="802" y="1374"/>
                    </a:lnTo>
                    <a:lnTo>
                      <a:pt x="1574" y="1803"/>
                    </a:lnTo>
                    <a:lnTo>
                      <a:pt x="1088" y="2748"/>
                    </a:lnTo>
                    <a:lnTo>
                      <a:pt x="7041" y="6010"/>
                    </a:lnTo>
                    <a:cubicBezTo>
                      <a:pt x="7153" y="6076"/>
                      <a:pt x="7278" y="6108"/>
                      <a:pt x="7401" y="6108"/>
                    </a:cubicBezTo>
                    <a:cubicBezTo>
                      <a:pt x="7654" y="6108"/>
                      <a:pt x="7898" y="5974"/>
                      <a:pt x="8014" y="5724"/>
                    </a:cubicBezTo>
                    <a:lnTo>
                      <a:pt x="8107" y="5557"/>
                    </a:lnTo>
                    <a:lnTo>
                      <a:pt x="8107" y="5557"/>
                    </a:lnTo>
                    <a:lnTo>
                      <a:pt x="8701" y="5896"/>
                    </a:lnTo>
                    <a:lnTo>
                      <a:pt x="8787" y="5753"/>
                    </a:lnTo>
                    <a:lnTo>
                      <a:pt x="9616" y="6211"/>
                    </a:lnTo>
                    <a:lnTo>
                      <a:pt x="9645" y="6125"/>
                    </a:lnTo>
                    <a:lnTo>
                      <a:pt x="13251" y="8071"/>
                    </a:lnTo>
                    <a:lnTo>
                      <a:pt x="12936" y="7613"/>
                    </a:lnTo>
                    <a:lnTo>
                      <a:pt x="9794" y="5871"/>
                    </a:lnTo>
                    <a:lnTo>
                      <a:pt x="9845" y="5781"/>
                    </a:lnTo>
                    <a:lnTo>
                      <a:pt x="9015" y="5324"/>
                    </a:lnTo>
                    <a:lnTo>
                      <a:pt x="9073" y="5209"/>
                    </a:lnTo>
                    <a:lnTo>
                      <a:pt x="8488" y="4875"/>
                    </a:lnTo>
                    <a:lnTo>
                      <a:pt x="8586" y="4694"/>
                    </a:lnTo>
                    <a:cubicBezTo>
                      <a:pt x="8787" y="4350"/>
                      <a:pt x="8643" y="3893"/>
                      <a:pt x="8300" y="3692"/>
                    </a:cubicBezTo>
                    <a:lnTo>
                      <a:pt x="2347" y="430"/>
                    </a:lnTo>
                    <a:lnTo>
                      <a:pt x="1832" y="1374"/>
                    </a:lnTo>
                    <a:lnTo>
                      <a:pt x="1059" y="945"/>
                    </a:lnTo>
                    <a:lnTo>
                      <a:pt x="1431" y="201"/>
                    </a:lnTo>
                    <a:lnTo>
                      <a:pt x="1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0"/>
              <p:cNvSpPr/>
              <p:nvPr/>
            </p:nvSpPr>
            <p:spPr>
              <a:xfrm>
                <a:off x="1427788" y="2342021"/>
                <a:ext cx="393862" cy="286510"/>
              </a:xfrm>
              <a:custGeom>
                <a:avLst/>
                <a:gdLst/>
                <a:ahLst/>
                <a:cxnLst/>
                <a:rect l="l" t="t" r="r" b="b"/>
                <a:pathLst>
                  <a:path w="5496" h="3998" extrusionOk="0">
                    <a:moveTo>
                      <a:pt x="945" y="1"/>
                    </a:moveTo>
                    <a:lnTo>
                      <a:pt x="0" y="1718"/>
                    </a:lnTo>
                    <a:lnTo>
                      <a:pt x="3893" y="3864"/>
                    </a:lnTo>
                    <a:cubicBezTo>
                      <a:pt x="4038" y="3955"/>
                      <a:pt x="4201" y="3997"/>
                      <a:pt x="4364" y="3997"/>
                    </a:cubicBezTo>
                    <a:cubicBezTo>
                      <a:pt x="4713" y="3997"/>
                      <a:pt x="5062" y="3805"/>
                      <a:pt x="5238" y="3492"/>
                    </a:cubicBezTo>
                    <a:cubicBezTo>
                      <a:pt x="5495" y="3006"/>
                      <a:pt x="5323" y="2405"/>
                      <a:pt x="4837" y="2147"/>
                    </a:cubicBezTo>
                    <a:lnTo>
                      <a:pt x="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0"/>
              <p:cNvSpPr/>
              <p:nvPr/>
            </p:nvSpPr>
            <p:spPr>
              <a:xfrm>
                <a:off x="1276005" y="2290782"/>
                <a:ext cx="194925" cy="129281"/>
              </a:xfrm>
              <a:custGeom>
                <a:avLst/>
                <a:gdLst/>
                <a:ahLst/>
                <a:cxnLst/>
                <a:rect l="l" t="t" r="r" b="b"/>
                <a:pathLst>
                  <a:path w="2720" h="1804" extrusionOk="0">
                    <a:moveTo>
                      <a:pt x="229" y="0"/>
                    </a:moveTo>
                    <a:lnTo>
                      <a:pt x="0" y="430"/>
                    </a:lnTo>
                    <a:lnTo>
                      <a:pt x="2490" y="1803"/>
                    </a:lnTo>
                    <a:lnTo>
                      <a:pt x="2719" y="1374"/>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0"/>
              <p:cNvSpPr/>
              <p:nvPr/>
            </p:nvSpPr>
            <p:spPr>
              <a:xfrm>
                <a:off x="1394966" y="2323604"/>
                <a:ext cx="100544" cy="141535"/>
              </a:xfrm>
              <a:custGeom>
                <a:avLst/>
                <a:gdLst/>
                <a:ahLst/>
                <a:cxnLst/>
                <a:rect l="l" t="t" r="r" b="b"/>
                <a:pathLst>
                  <a:path w="1403" h="1975" extrusionOk="0">
                    <a:moveTo>
                      <a:pt x="945" y="0"/>
                    </a:moveTo>
                    <a:lnTo>
                      <a:pt x="0" y="1746"/>
                    </a:lnTo>
                    <a:lnTo>
                      <a:pt x="458" y="1975"/>
                    </a:lnTo>
                    <a:lnTo>
                      <a:pt x="1403" y="258"/>
                    </a:lnTo>
                    <a:lnTo>
                      <a:pt x="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0"/>
              <p:cNvSpPr/>
              <p:nvPr/>
            </p:nvSpPr>
            <p:spPr>
              <a:xfrm>
                <a:off x="1230857" y="2229223"/>
                <a:ext cx="104700" cy="151855"/>
              </a:xfrm>
              <a:custGeom>
                <a:avLst/>
                <a:gdLst/>
                <a:ahLst/>
                <a:cxnLst/>
                <a:rect l="l" t="t" r="r" b="b"/>
                <a:pathLst>
                  <a:path w="1461" h="2119" extrusionOk="0">
                    <a:moveTo>
                      <a:pt x="1060" y="1"/>
                    </a:moveTo>
                    <a:lnTo>
                      <a:pt x="1" y="1890"/>
                    </a:lnTo>
                    <a:lnTo>
                      <a:pt x="402" y="2119"/>
                    </a:lnTo>
                    <a:lnTo>
                      <a:pt x="1460" y="230"/>
                    </a:lnTo>
                    <a:lnTo>
                      <a:pt x="1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0"/>
              <p:cNvSpPr/>
              <p:nvPr/>
            </p:nvSpPr>
            <p:spPr>
              <a:xfrm>
                <a:off x="1817422" y="2590191"/>
                <a:ext cx="119033" cy="86211"/>
              </a:xfrm>
              <a:custGeom>
                <a:avLst/>
                <a:gdLst/>
                <a:ahLst/>
                <a:cxnLst/>
                <a:rect l="l" t="t" r="r" b="b"/>
                <a:pathLst>
                  <a:path w="1661" h="1203" extrusionOk="0">
                    <a:moveTo>
                      <a:pt x="230" y="1"/>
                    </a:moveTo>
                    <a:lnTo>
                      <a:pt x="1" y="401"/>
                    </a:lnTo>
                    <a:lnTo>
                      <a:pt x="1432" y="1203"/>
                    </a:lnTo>
                    <a:lnTo>
                      <a:pt x="1661" y="773"/>
                    </a:lnTo>
                    <a:lnTo>
                      <a:pt x="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0"/>
              <p:cNvSpPr/>
              <p:nvPr/>
            </p:nvSpPr>
            <p:spPr>
              <a:xfrm>
                <a:off x="1813338" y="2579943"/>
                <a:ext cx="67794" cy="71878"/>
              </a:xfrm>
              <a:custGeom>
                <a:avLst/>
                <a:gdLst/>
                <a:ahLst/>
                <a:cxnLst/>
                <a:rect l="l" t="t" r="r" b="b"/>
                <a:pathLst>
                  <a:path w="946" h="1003" extrusionOk="0">
                    <a:moveTo>
                      <a:pt x="344" y="1"/>
                    </a:moveTo>
                    <a:lnTo>
                      <a:pt x="1" y="659"/>
                    </a:lnTo>
                    <a:lnTo>
                      <a:pt x="602" y="1002"/>
                    </a:lnTo>
                    <a:lnTo>
                      <a:pt x="945" y="344"/>
                    </a:lnTo>
                    <a:lnTo>
                      <a:pt x="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0"/>
              <p:cNvSpPr/>
              <p:nvPr/>
            </p:nvSpPr>
            <p:spPr>
              <a:xfrm>
                <a:off x="1924129" y="2653757"/>
                <a:ext cx="256412" cy="156011"/>
              </a:xfrm>
              <a:custGeom>
                <a:avLst/>
                <a:gdLst/>
                <a:ahLst/>
                <a:cxnLst/>
                <a:rect l="l" t="t" r="r" b="b"/>
                <a:pathLst>
                  <a:path w="3578" h="2177" extrusionOk="0">
                    <a:moveTo>
                      <a:pt x="115" y="1"/>
                    </a:moveTo>
                    <a:lnTo>
                      <a:pt x="0" y="230"/>
                    </a:lnTo>
                    <a:lnTo>
                      <a:pt x="3578" y="2176"/>
                    </a:lnTo>
                    <a:lnTo>
                      <a:pt x="3291" y="171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0"/>
              <p:cNvSpPr/>
              <p:nvPr/>
            </p:nvSpPr>
            <p:spPr>
              <a:xfrm>
                <a:off x="1716950" y="2524548"/>
                <a:ext cx="51383" cy="67794"/>
              </a:xfrm>
              <a:custGeom>
                <a:avLst/>
                <a:gdLst/>
                <a:ahLst/>
                <a:cxnLst/>
                <a:rect l="l" t="t" r="r" b="b"/>
                <a:pathLst>
                  <a:path w="717" h="946" extrusionOk="0">
                    <a:moveTo>
                      <a:pt x="401" y="1"/>
                    </a:moveTo>
                    <a:lnTo>
                      <a:pt x="1"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1663633" y="2495882"/>
                <a:ext cx="51311" cy="65715"/>
              </a:xfrm>
              <a:custGeom>
                <a:avLst/>
                <a:gdLst/>
                <a:ahLst/>
                <a:cxnLst/>
                <a:rect l="l" t="t" r="r" b="b"/>
                <a:pathLst>
                  <a:path w="716" h="917" extrusionOk="0">
                    <a:moveTo>
                      <a:pt x="401" y="0"/>
                    </a:moveTo>
                    <a:lnTo>
                      <a:pt x="0" y="773"/>
                    </a:lnTo>
                    <a:lnTo>
                      <a:pt x="287" y="916"/>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1610315" y="2465067"/>
                <a:ext cx="51311" cy="67794"/>
              </a:xfrm>
              <a:custGeom>
                <a:avLst/>
                <a:gdLst/>
                <a:ahLst/>
                <a:cxnLst/>
                <a:rect l="l" t="t" r="r" b="b"/>
                <a:pathLst>
                  <a:path w="716" h="946" extrusionOk="0">
                    <a:moveTo>
                      <a:pt x="401" y="1"/>
                    </a:moveTo>
                    <a:lnTo>
                      <a:pt x="0"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1556997" y="2436402"/>
                <a:ext cx="51311" cy="67722"/>
              </a:xfrm>
              <a:custGeom>
                <a:avLst/>
                <a:gdLst/>
                <a:ahLst/>
                <a:cxnLst/>
                <a:rect l="l" t="t" r="r" b="b"/>
                <a:pathLst>
                  <a:path w="716" h="945" extrusionOk="0">
                    <a:moveTo>
                      <a:pt x="401" y="0"/>
                    </a:moveTo>
                    <a:lnTo>
                      <a:pt x="0" y="773"/>
                    </a:lnTo>
                    <a:lnTo>
                      <a:pt x="286" y="945"/>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1503680" y="2407665"/>
                <a:ext cx="51311" cy="65715"/>
              </a:xfrm>
              <a:custGeom>
                <a:avLst/>
                <a:gdLst/>
                <a:ahLst/>
                <a:cxnLst/>
                <a:rect l="l" t="t" r="r" b="b"/>
                <a:pathLst>
                  <a:path w="716" h="917" extrusionOk="0">
                    <a:moveTo>
                      <a:pt x="401" y="1"/>
                    </a:moveTo>
                    <a:lnTo>
                      <a:pt x="0" y="773"/>
                    </a:lnTo>
                    <a:lnTo>
                      <a:pt x="286" y="916"/>
                    </a:lnTo>
                    <a:lnTo>
                      <a:pt x="716" y="172"/>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1723113" y="1779751"/>
                <a:ext cx="746590" cy="892282"/>
              </a:xfrm>
              <a:custGeom>
                <a:avLst/>
                <a:gdLst/>
                <a:ahLst/>
                <a:cxnLst/>
                <a:rect l="l" t="t" r="r" b="b"/>
                <a:pathLst>
                  <a:path w="10418" h="12451" extrusionOk="0">
                    <a:moveTo>
                      <a:pt x="4541" y="0"/>
                    </a:moveTo>
                    <a:cubicBezTo>
                      <a:pt x="4380" y="0"/>
                      <a:pt x="4217" y="39"/>
                      <a:pt x="4064" y="120"/>
                    </a:cubicBezTo>
                    <a:lnTo>
                      <a:pt x="659" y="2009"/>
                    </a:lnTo>
                    <a:cubicBezTo>
                      <a:pt x="172" y="2266"/>
                      <a:pt x="0" y="2867"/>
                      <a:pt x="287" y="3354"/>
                    </a:cubicBezTo>
                    <a:lnTo>
                      <a:pt x="5009" y="11939"/>
                    </a:lnTo>
                    <a:cubicBezTo>
                      <a:pt x="5182" y="12266"/>
                      <a:pt x="5509" y="12450"/>
                      <a:pt x="5852" y="12450"/>
                    </a:cubicBezTo>
                    <a:cubicBezTo>
                      <a:pt x="6021" y="12450"/>
                      <a:pt x="6194" y="12406"/>
                      <a:pt x="6354" y="12311"/>
                    </a:cubicBezTo>
                    <a:lnTo>
                      <a:pt x="9760" y="10451"/>
                    </a:lnTo>
                    <a:cubicBezTo>
                      <a:pt x="10246" y="10194"/>
                      <a:pt x="10418" y="9593"/>
                      <a:pt x="10160" y="9106"/>
                    </a:cubicBezTo>
                    <a:lnTo>
                      <a:pt x="5409" y="520"/>
                    </a:lnTo>
                    <a:cubicBezTo>
                      <a:pt x="5233" y="186"/>
                      <a:pt x="4894" y="0"/>
                      <a:pt x="4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0"/>
              <p:cNvSpPr/>
              <p:nvPr/>
            </p:nvSpPr>
            <p:spPr>
              <a:xfrm>
                <a:off x="1737446" y="1813863"/>
                <a:ext cx="685103" cy="793243"/>
              </a:xfrm>
              <a:custGeom>
                <a:avLst/>
                <a:gdLst/>
                <a:ahLst/>
                <a:cxnLst/>
                <a:rect l="l" t="t" r="r" b="b"/>
                <a:pathLst>
                  <a:path w="9560" h="11069" extrusionOk="0">
                    <a:moveTo>
                      <a:pt x="3356" y="1"/>
                    </a:moveTo>
                    <a:cubicBezTo>
                      <a:pt x="2880" y="1"/>
                      <a:pt x="2397" y="116"/>
                      <a:pt x="1947" y="359"/>
                    </a:cubicBezTo>
                    <a:lnTo>
                      <a:pt x="1947" y="388"/>
                    </a:lnTo>
                    <a:cubicBezTo>
                      <a:pt x="516" y="1160"/>
                      <a:pt x="1" y="2935"/>
                      <a:pt x="774" y="4366"/>
                    </a:cubicBezTo>
                    <a:lnTo>
                      <a:pt x="3635" y="9546"/>
                    </a:lnTo>
                    <a:cubicBezTo>
                      <a:pt x="4180" y="10519"/>
                      <a:pt x="5175" y="11069"/>
                      <a:pt x="6206" y="11069"/>
                    </a:cubicBezTo>
                    <a:cubicBezTo>
                      <a:pt x="6691" y="11069"/>
                      <a:pt x="7184" y="10947"/>
                      <a:pt x="7642" y="10691"/>
                    </a:cubicBezTo>
                    <a:cubicBezTo>
                      <a:pt x="9044" y="9918"/>
                      <a:pt x="9560" y="8144"/>
                      <a:pt x="8787" y="6713"/>
                    </a:cubicBezTo>
                    <a:lnTo>
                      <a:pt x="5925" y="1533"/>
                    </a:lnTo>
                    <a:cubicBezTo>
                      <a:pt x="5395" y="551"/>
                      <a:pt x="4394" y="1"/>
                      <a:pt x="3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0"/>
              <p:cNvSpPr/>
              <p:nvPr/>
            </p:nvSpPr>
            <p:spPr>
              <a:xfrm>
                <a:off x="2227624" y="2483556"/>
                <a:ext cx="36978" cy="54249"/>
              </a:xfrm>
              <a:custGeom>
                <a:avLst/>
                <a:gdLst/>
                <a:ahLst/>
                <a:cxnLst/>
                <a:rect l="l" t="t" r="r" b="b"/>
                <a:pathLst>
                  <a:path w="516" h="757" extrusionOk="0">
                    <a:moveTo>
                      <a:pt x="58" y="1"/>
                    </a:moveTo>
                    <a:cubicBezTo>
                      <a:pt x="29" y="29"/>
                      <a:pt x="1" y="58"/>
                      <a:pt x="29" y="86"/>
                    </a:cubicBezTo>
                    <a:lnTo>
                      <a:pt x="373" y="716"/>
                    </a:lnTo>
                    <a:cubicBezTo>
                      <a:pt x="393" y="736"/>
                      <a:pt x="413" y="757"/>
                      <a:pt x="434" y="757"/>
                    </a:cubicBezTo>
                    <a:cubicBezTo>
                      <a:pt x="442" y="757"/>
                      <a:pt x="450" y="753"/>
                      <a:pt x="459" y="745"/>
                    </a:cubicBezTo>
                    <a:cubicBezTo>
                      <a:pt x="487" y="745"/>
                      <a:pt x="516" y="687"/>
                      <a:pt x="487" y="659"/>
                    </a:cubicBezTo>
                    <a:lnTo>
                      <a:pt x="144" y="29"/>
                    </a:lnTo>
                    <a:cubicBezTo>
                      <a:pt x="115" y="1"/>
                      <a:pt x="87"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1965121" y="2005706"/>
                <a:ext cx="229753" cy="406117"/>
              </a:xfrm>
              <a:custGeom>
                <a:avLst/>
                <a:gdLst/>
                <a:ahLst/>
                <a:cxnLst/>
                <a:rect l="l" t="t" r="r" b="b"/>
                <a:pathLst>
                  <a:path w="3206" h="5667" extrusionOk="0">
                    <a:moveTo>
                      <a:pt x="29" y="0"/>
                    </a:moveTo>
                    <a:cubicBezTo>
                      <a:pt x="1" y="29"/>
                      <a:pt x="1" y="86"/>
                      <a:pt x="29" y="115"/>
                    </a:cubicBezTo>
                    <a:lnTo>
                      <a:pt x="659" y="1202"/>
                    </a:lnTo>
                    <a:cubicBezTo>
                      <a:pt x="659" y="1223"/>
                      <a:pt x="673" y="1243"/>
                      <a:pt x="692" y="1243"/>
                    </a:cubicBezTo>
                    <a:cubicBezTo>
                      <a:pt x="699" y="1243"/>
                      <a:pt x="708" y="1239"/>
                      <a:pt x="716" y="1231"/>
                    </a:cubicBezTo>
                    <a:cubicBezTo>
                      <a:pt x="745" y="1231"/>
                      <a:pt x="773" y="1174"/>
                      <a:pt x="745" y="1145"/>
                    </a:cubicBezTo>
                    <a:lnTo>
                      <a:pt x="115" y="29"/>
                    </a:lnTo>
                    <a:cubicBezTo>
                      <a:pt x="86" y="0"/>
                      <a:pt x="58" y="0"/>
                      <a:pt x="29" y="0"/>
                    </a:cubicBezTo>
                    <a:close/>
                    <a:moveTo>
                      <a:pt x="1285" y="2221"/>
                    </a:moveTo>
                    <a:cubicBezTo>
                      <a:pt x="1277" y="2221"/>
                      <a:pt x="1268" y="2224"/>
                      <a:pt x="1260" y="2233"/>
                    </a:cubicBezTo>
                    <a:cubicBezTo>
                      <a:pt x="1231" y="2261"/>
                      <a:pt x="1231" y="2290"/>
                      <a:pt x="1231" y="2318"/>
                    </a:cubicBezTo>
                    <a:lnTo>
                      <a:pt x="1861" y="3435"/>
                    </a:lnTo>
                    <a:cubicBezTo>
                      <a:pt x="1861" y="3449"/>
                      <a:pt x="1868" y="3456"/>
                      <a:pt x="1879" y="3456"/>
                    </a:cubicBezTo>
                    <a:cubicBezTo>
                      <a:pt x="1889" y="3456"/>
                      <a:pt x="1904" y="3449"/>
                      <a:pt x="1918" y="3435"/>
                    </a:cubicBezTo>
                    <a:cubicBezTo>
                      <a:pt x="1947" y="3435"/>
                      <a:pt x="1975" y="3377"/>
                      <a:pt x="1947" y="3377"/>
                    </a:cubicBezTo>
                    <a:lnTo>
                      <a:pt x="1346" y="2261"/>
                    </a:lnTo>
                    <a:cubicBezTo>
                      <a:pt x="1325" y="2241"/>
                      <a:pt x="1305" y="2221"/>
                      <a:pt x="1285" y="2221"/>
                    </a:cubicBezTo>
                    <a:close/>
                    <a:moveTo>
                      <a:pt x="2530" y="4443"/>
                    </a:moveTo>
                    <a:cubicBezTo>
                      <a:pt x="2519" y="4443"/>
                      <a:pt x="2505" y="4451"/>
                      <a:pt x="2490" y="4465"/>
                    </a:cubicBezTo>
                    <a:cubicBezTo>
                      <a:pt x="2462" y="4465"/>
                      <a:pt x="2462" y="4493"/>
                      <a:pt x="2462" y="4522"/>
                    </a:cubicBezTo>
                    <a:lnTo>
                      <a:pt x="3063" y="5638"/>
                    </a:lnTo>
                    <a:cubicBezTo>
                      <a:pt x="3091" y="5667"/>
                      <a:pt x="3120" y="5667"/>
                      <a:pt x="3149" y="5667"/>
                    </a:cubicBezTo>
                    <a:cubicBezTo>
                      <a:pt x="3177" y="5638"/>
                      <a:pt x="3206" y="5610"/>
                      <a:pt x="3177" y="5581"/>
                    </a:cubicBezTo>
                    <a:lnTo>
                      <a:pt x="2548" y="4465"/>
                    </a:lnTo>
                    <a:cubicBezTo>
                      <a:pt x="2548" y="4451"/>
                      <a:pt x="2540" y="4443"/>
                      <a:pt x="2530" y="44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1897471" y="1881800"/>
                <a:ext cx="34900" cy="54249"/>
              </a:xfrm>
              <a:custGeom>
                <a:avLst/>
                <a:gdLst/>
                <a:ahLst/>
                <a:cxnLst/>
                <a:rect l="l" t="t" r="r" b="b"/>
                <a:pathLst>
                  <a:path w="487" h="757" extrusionOk="0">
                    <a:moveTo>
                      <a:pt x="54" y="0"/>
                    </a:moveTo>
                    <a:cubicBezTo>
                      <a:pt x="45" y="0"/>
                      <a:pt x="37" y="4"/>
                      <a:pt x="29" y="12"/>
                    </a:cubicBezTo>
                    <a:cubicBezTo>
                      <a:pt x="0" y="12"/>
                      <a:pt x="0" y="69"/>
                      <a:pt x="0" y="98"/>
                    </a:cubicBezTo>
                    <a:lnTo>
                      <a:pt x="372" y="728"/>
                    </a:lnTo>
                    <a:cubicBezTo>
                      <a:pt x="372" y="756"/>
                      <a:pt x="401" y="756"/>
                      <a:pt x="458" y="756"/>
                    </a:cubicBezTo>
                    <a:cubicBezTo>
                      <a:pt x="458" y="728"/>
                      <a:pt x="487" y="699"/>
                      <a:pt x="458" y="670"/>
                    </a:cubicBezTo>
                    <a:lnTo>
                      <a:pt x="115" y="41"/>
                    </a:lnTo>
                    <a:cubicBezTo>
                      <a:pt x="94" y="21"/>
                      <a:pt x="74" y="0"/>
                      <a:pt x="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0"/>
              <p:cNvSpPr/>
              <p:nvPr/>
            </p:nvSpPr>
            <p:spPr>
              <a:xfrm>
                <a:off x="2068245" y="2483126"/>
                <a:ext cx="141034" cy="111580"/>
              </a:xfrm>
              <a:custGeom>
                <a:avLst/>
                <a:gdLst/>
                <a:ahLst/>
                <a:cxnLst/>
                <a:rect l="l" t="t" r="r" b="b"/>
                <a:pathLst>
                  <a:path w="1968" h="1557" extrusionOk="0">
                    <a:moveTo>
                      <a:pt x="960" y="1"/>
                    </a:moveTo>
                    <a:cubicBezTo>
                      <a:pt x="392" y="1"/>
                      <a:pt x="1" y="621"/>
                      <a:pt x="279" y="1151"/>
                    </a:cubicBezTo>
                    <a:cubicBezTo>
                      <a:pt x="417" y="1409"/>
                      <a:pt x="693" y="1557"/>
                      <a:pt x="983" y="1557"/>
                    </a:cubicBezTo>
                    <a:cubicBezTo>
                      <a:pt x="1112" y="1557"/>
                      <a:pt x="1243" y="1528"/>
                      <a:pt x="1366" y="1466"/>
                    </a:cubicBezTo>
                    <a:cubicBezTo>
                      <a:pt x="1967" y="1123"/>
                      <a:pt x="1853" y="207"/>
                      <a:pt x="1194" y="35"/>
                    </a:cubicBezTo>
                    <a:cubicBezTo>
                      <a:pt x="1114" y="12"/>
                      <a:pt x="1036" y="1"/>
                      <a:pt x="9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0"/>
              <p:cNvSpPr/>
              <p:nvPr/>
            </p:nvSpPr>
            <p:spPr>
              <a:xfrm>
                <a:off x="2079997" y="2492658"/>
                <a:ext cx="110433" cy="91729"/>
              </a:xfrm>
              <a:custGeom>
                <a:avLst/>
                <a:gdLst/>
                <a:ahLst/>
                <a:cxnLst/>
                <a:rect l="l" t="t" r="r" b="b"/>
                <a:pathLst>
                  <a:path w="1541" h="1280" extrusionOk="0">
                    <a:moveTo>
                      <a:pt x="807" y="0"/>
                    </a:moveTo>
                    <a:cubicBezTo>
                      <a:pt x="710" y="0"/>
                      <a:pt x="611" y="23"/>
                      <a:pt x="515" y="74"/>
                    </a:cubicBezTo>
                    <a:cubicBezTo>
                      <a:pt x="0" y="331"/>
                      <a:pt x="86" y="1076"/>
                      <a:pt x="630" y="1247"/>
                    </a:cubicBezTo>
                    <a:cubicBezTo>
                      <a:pt x="690" y="1269"/>
                      <a:pt x="753" y="1280"/>
                      <a:pt x="815" y="1280"/>
                    </a:cubicBezTo>
                    <a:cubicBezTo>
                      <a:pt x="1077" y="1280"/>
                      <a:pt x="1333" y="1096"/>
                      <a:pt x="1403" y="818"/>
                    </a:cubicBezTo>
                    <a:cubicBezTo>
                      <a:pt x="1540" y="381"/>
                      <a:pt x="1199"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2110741" y="2512293"/>
                <a:ext cx="55468" cy="53389"/>
              </a:xfrm>
              <a:custGeom>
                <a:avLst/>
                <a:gdLst/>
                <a:ahLst/>
                <a:cxnLst/>
                <a:rect l="l" t="t" r="r" b="b"/>
                <a:pathLst>
                  <a:path w="774" h="745" extrusionOk="0">
                    <a:moveTo>
                      <a:pt x="115" y="0"/>
                    </a:moveTo>
                    <a:lnTo>
                      <a:pt x="0" y="143"/>
                    </a:lnTo>
                    <a:lnTo>
                      <a:pt x="630" y="744"/>
                    </a:lnTo>
                    <a:lnTo>
                      <a:pt x="773" y="601"/>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0"/>
              <p:cNvSpPr/>
              <p:nvPr/>
            </p:nvSpPr>
            <p:spPr>
              <a:xfrm>
                <a:off x="1997943" y="2344315"/>
                <a:ext cx="132362" cy="112512"/>
              </a:xfrm>
              <a:custGeom>
                <a:avLst/>
                <a:gdLst/>
                <a:ahLst/>
                <a:cxnLst/>
                <a:rect l="l" t="t" r="r" b="b"/>
                <a:pathLst>
                  <a:path w="1847" h="1570" extrusionOk="0">
                    <a:moveTo>
                      <a:pt x="871" y="0"/>
                    </a:moveTo>
                    <a:cubicBezTo>
                      <a:pt x="563" y="0"/>
                      <a:pt x="262" y="173"/>
                      <a:pt x="144" y="513"/>
                    </a:cubicBezTo>
                    <a:cubicBezTo>
                      <a:pt x="0" y="913"/>
                      <a:pt x="201" y="1371"/>
                      <a:pt x="630" y="1514"/>
                    </a:cubicBezTo>
                    <a:cubicBezTo>
                      <a:pt x="727" y="1552"/>
                      <a:pt x="824" y="1570"/>
                      <a:pt x="916" y="1570"/>
                    </a:cubicBezTo>
                    <a:cubicBezTo>
                      <a:pt x="1447" y="1570"/>
                      <a:pt x="1847" y="992"/>
                      <a:pt x="1603" y="455"/>
                    </a:cubicBezTo>
                    <a:cubicBezTo>
                      <a:pt x="1451" y="151"/>
                      <a:pt x="1158" y="0"/>
                      <a:pt x="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0"/>
              <p:cNvSpPr/>
              <p:nvPr/>
            </p:nvSpPr>
            <p:spPr>
              <a:xfrm>
                <a:off x="2004464" y="2355422"/>
                <a:ext cx="112512" cy="91156"/>
              </a:xfrm>
              <a:custGeom>
                <a:avLst/>
                <a:gdLst/>
                <a:ahLst/>
                <a:cxnLst/>
                <a:rect l="l" t="t" r="r" b="b"/>
                <a:pathLst>
                  <a:path w="1570" h="1272" extrusionOk="0">
                    <a:moveTo>
                      <a:pt x="774" y="0"/>
                    </a:moveTo>
                    <a:cubicBezTo>
                      <a:pt x="348" y="0"/>
                      <a:pt x="0" y="461"/>
                      <a:pt x="196" y="901"/>
                    </a:cubicBezTo>
                    <a:cubicBezTo>
                      <a:pt x="301" y="1133"/>
                      <a:pt x="530" y="1272"/>
                      <a:pt x="781" y="1272"/>
                    </a:cubicBezTo>
                    <a:cubicBezTo>
                      <a:pt x="871" y="1272"/>
                      <a:pt x="964" y="1254"/>
                      <a:pt x="1054" y="1216"/>
                    </a:cubicBezTo>
                    <a:cubicBezTo>
                      <a:pt x="1569" y="987"/>
                      <a:pt x="1541" y="243"/>
                      <a:pt x="997" y="43"/>
                    </a:cubicBezTo>
                    <a:cubicBezTo>
                      <a:pt x="922" y="14"/>
                      <a:pt x="847" y="0"/>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2051290" y="2369755"/>
                <a:ext cx="14404" cy="61631"/>
              </a:xfrm>
              <a:custGeom>
                <a:avLst/>
                <a:gdLst/>
                <a:ahLst/>
                <a:cxnLst/>
                <a:rect l="l" t="t" r="r" b="b"/>
                <a:pathLst>
                  <a:path w="201" h="860" extrusionOk="0">
                    <a:moveTo>
                      <a:pt x="1" y="1"/>
                    </a:moveTo>
                    <a:lnTo>
                      <a:pt x="1" y="859"/>
                    </a:lnTo>
                    <a:lnTo>
                      <a:pt x="201" y="859"/>
                    </a:lnTo>
                    <a:lnTo>
                      <a:pt x="2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1924129" y="2206435"/>
                <a:ext cx="125124" cy="112082"/>
              </a:xfrm>
              <a:custGeom>
                <a:avLst/>
                <a:gdLst/>
                <a:ahLst/>
                <a:cxnLst/>
                <a:rect l="l" t="t" r="r" b="b"/>
                <a:pathLst>
                  <a:path w="1746" h="1564" extrusionOk="0">
                    <a:moveTo>
                      <a:pt x="888" y="1"/>
                    </a:moveTo>
                    <a:cubicBezTo>
                      <a:pt x="556" y="1"/>
                      <a:pt x="231" y="199"/>
                      <a:pt x="115" y="548"/>
                    </a:cubicBezTo>
                    <a:cubicBezTo>
                      <a:pt x="0" y="948"/>
                      <a:pt x="229" y="1406"/>
                      <a:pt x="630" y="1521"/>
                    </a:cubicBezTo>
                    <a:cubicBezTo>
                      <a:pt x="711" y="1550"/>
                      <a:pt x="795" y="1564"/>
                      <a:pt x="878" y="1564"/>
                    </a:cubicBezTo>
                    <a:cubicBezTo>
                      <a:pt x="1203" y="1564"/>
                      <a:pt x="1512" y="1353"/>
                      <a:pt x="1603" y="1034"/>
                    </a:cubicBezTo>
                    <a:cubicBezTo>
                      <a:pt x="1746" y="605"/>
                      <a:pt x="1517" y="176"/>
                      <a:pt x="1116" y="33"/>
                    </a:cubicBezTo>
                    <a:cubicBezTo>
                      <a:pt x="1042" y="11"/>
                      <a:pt x="965"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1932586" y="2215966"/>
                <a:ext cx="104414" cy="92159"/>
              </a:xfrm>
              <a:custGeom>
                <a:avLst/>
                <a:gdLst/>
                <a:ahLst/>
                <a:cxnLst/>
                <a:rect l="l" t="t" r="r" b="b"/>
                <a:pathLst>
                  <a:path w="1457" h="1286" extrusionOk="0">
                    <a:moveTo>
                      <a:pt x="746" y="0"/>
                    </a:moveTo>
                    <a:cubicBezTo>
                      <a:pt x="350" y="0"/>
                      <a:pt x="1" y="403"/>
                      <a:pt x="140" y="844"/>
                    </a:cubicBezTo>
                    <a:cubicBezTo>
                      <a:pt x="231" y="1134"/>
                      <a:pt x="478" y="1286"/>
                      <a:pt x="731" y="1286"/>
                    </a:cubicBezTo>
                    <a:cubicBezTo>
                      <a:pt x="953" y="1286"/>
                      <a:pt x="1180" y="1170"/>
                      <a:pt x="1313" y="930"/>
                    </a:cubicBezTo>
                    <a:cubicBezTo>
                      <a:pt x="1456" y="615"/>
                      <a:pt x="1342" y="243"/>
                      <a:pt x="1027" y="71"/>
                    </a:cubicBezTo>
                    <a:cubicBezTo>
                      <a:pt x="935" y="22"/>
                      <a:pt x="839" y="0"/>
                      <a:pt x="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1956951" y="2237465"/>
                <a:ext cx="57474" cy="49304"/>
              </a:xfrm>
              <a:custGeom>
                <a:avLst/>
                <a:gdLst/>
                <a:ahLst/>
                <a:cxnLst/>
                <a:rect l="l" t="t" r="r" b="b"/>
                <a:pathLst>
                  <a:path w="802" h="688" extrusionOk="0">
                    <a:moveTo>
                      <a:pt x="687" y="0"/>
                    </a:moveTo>
                    <a:lnTo>
                      <a:pt x="0" y="544"/>
                    </a:lnTo>
                    <a:lnTo>
                      <a:pt x="115" y="687"/>
                    </a:lnTo>
                    <a:lnTo>
                      <a:pt x="801" y="172"/>
                    </a:lnTo>
                    <a:lnTo>
                      <a:pt x="6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1849958" y="2068841"/>
                <a:ext cx="133724" cy="112583"/>
              </a:xfrm>
              <a:custGeom>
                <a:avLst/>
                <a:gdLst/>
                <a:ahLst/>
                <a:cxnLst/>
                <a:rect l="l" t="t" r="r" b="b"/>
                <a:pathLst>
                  <a:path w="1866" h="1571" extrusionOk="0">
                    <a:moveTo>
                      <a:pt x="798" y="0"/>
                    </a:moveTo>
                    <a:cubicBezTo>
                      <a:pt x="410" y="0"/>
                      <a:pt x="89" y="324"/>
                      <a:pt x="62" y="722"/>
                    </a:cubicBezTo>
                    <a:cubicBezTo>
                      <a:pt x="1" y="1211"/>
                      <a:pt x="405" y="1570"/>
                      <a:pt x="828" y="1570"/>
                    </a:cubicBezTo>
                    <a:cubicBezTo>
                      <a:pt x="999" y="1570"/>
                      <a:pt x="1173" y="1512"/>
                      <a:pt x="1321" y="1380"/>
                    </a:cubicBezTo>
                    <a:cubicBezTo>
                      <a:pt x="1865" y="922"/>
                      <a:pt x="1579" y="64"/>
                      <a:pt x="892" y="6"/>
                    </a:cubicBezTo>
                    <a:cubicBezTo>
                      <a:pt x="860" y="2"/>
                      <a:pt x="829" y="0"/>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1858486" y="2079017"/>
                <a:ext cx="99397" cy="90941"/>
              </a:xfrm>
              <a:custGeom>
                <a:avLst/>
                <a:gdLst/>
                <a:ahLst/>
                <a:cxnLst/>
                <a:rect l="l" t="t" r="r" b="b"/>
                <a:pathLst>
                  <a:path w="1387" h="1269" extrusionOk="0">
                    <a:moveTo>
                      <a:pt x="709" y="1"/>
                    </a:moveTo>
                    <a:cubicBezTo>
                      <a:pt x="574" y="1"/>
                      <a:pt x="435" y="46"/>
                      <a:pt x="315" y="151"/>
                    </a:cubicBezTo>
                    <a:cubicBezTo>
                      <a:pt x="29" y="351"/>
                      <a:pt x="0" y="752"/>
                      <a:pt x="229" y="1038"/>
                    </a:cubicBezTo>
                    <a:cubicBezTo>
                      <a:pt x="356" y="1196"/>
                      <a:pt x="533" y="1269"/>
                      <a:pt x="709" y="1269"/>
                    </a:cubicBezTo>
                    <a:cubicBezTo>
                      <a:pt x="1011" y="1269"/>
                      <a:pt x="1309" y="1056"/>
                      <a:pt x="1345" y="694"/>
                    </a:cubicBezTo>
                    <a:cubicBezTo>
                      <a:pt x="1387" y="303"/>
                      <a:pt x="1057" y="1"/>
                      <a:pt x="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1876903" y="2110262"/>
                <a:ext cx="63709" cy="28809"/>
              </a:xfrm>
              <a:custGeom>
                <a:avLst/>
                <a:gdLst/>
                <a:ahLst/>
                <a:cxnLst/>
                <a:rect l="l" t="t" r="r" b="b"/>
                <a:pathLst>
                  <a:path w="889" h="402" extrusionOk="0">
                    <a:moveTo>
                      <a:pt x="831" y="1"/>
                    </a:moveTo>
                    <a:lnTo>
                      <a:pt x="1" y="201"/>
                    </a:lnTo>
                    <a:lnTo>
                      <a:pt x="58" y="402"/>
                    </a:lnTo>
                    <a:lnTo>
                      <a:pt x="888" y="201"/>
                    </a:lnTo>
                    <a:lnTo>
                      <a:pt x="8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1776431" y="1929814"/>
                <a:ext cx="112870" cy="112870"/>
              </a:xfrm>
              <a:custGeom>
                <a:avLst/>
                <a:gdLst/>
                <a:ahLst/>
                <a:cxnLst/>
                <a:rect l="l" t="t" r="r" b="b"/>
                <a:pathLst>
                  <a:path w="1575" h="1575" extrusionOk="0">
                    <a:moveTo>
                      <a:pt x="802" y="0"/>
                    </a:moveTo>
                    <a:cubicBezTo>
                      <a:pt x="373" y="0"/>
                      <a:pt x="1" y="372"/>
                      <a:pt x="1" y="802"/>
                    </a:cubicBezTo>
                    <a:cubicBezTo>
                      <a:pt x="1" y="1231"/>
                      <a:pt x="373" y="1574"/>
                      <a:pt x="802" y="1574"/>
                    </a:cubicBezTo>
                    <a:cubicBezTo>
                      <a:pt x="1231" y="1574"/>
                      <a:pt x="1575" y="1231"/>
                      <a:pt x="1575" y="802"/>
                    </a:cubicBezTo>
                    <a:cubicBezTo>
                      <a:pt x="1575" y="372"/>
                      <a:pt x="1231"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1772346" y="1941567"/>
                <a:ext cx="109645" cy="90439"/>
              </a:xfrm>
              <a:custGeom>
                <a:avLst/>
                <a:gdLst/>
                <a:ahLst/>
                <a:cxnLst/>
                <a:rect l="l" t="t" r="r" b="b"/>
                <a:pathLst>
                  <a:path w="1530" h="1262" extrusionOk="0">
                    <a:moveTo>
                      <a:pt x="876" y="0"/>
                    </a:moveTo>
                    <a:cubicBezTo>
                      <a:pt x="843" y="0"/>
                      <a:pt x="808" y="3"/>
                      <a:pt x="773" y="8"/>
                    </a:cubicBezTo>
                    <a:cubicBezTo>
                      <a:pt x="229" y="37"/>
                      <a:pt x="0" y="752"/>
                      <a:pt x="458" y="1124"/>
                    </a:cubicBezTo>
                    <a:cubicBezTo>
                      <a:pt x="576" y="1219"/>
                      <a:pt x="712" y="1261"/>
                      <a:pt x="845" y="1261"/>
                    </a:cubicBezTo>
                    <a:cubicBezTo>
                      <a:pt x="1196" y="1261"/>
                      <a:pt x="1530" y="967"/>
                      <a:pt x="1489" y="552"/>
                    </a:cubicBezTo>
                    <a:cubicBezTo>
                      <a:pt x="1463" y="241"/>
                      <a:pt x="1202" y="0"/>
                      <a:pt x="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0"/>
              <p:cNvSpPr/>
              <p:nvPr/>
            </p:nvSpPr>
            <p:spPr>
              <a:xfrm>
                <a:off x="1815416" y="1956473"/>
                <a:ext cx="34900" cy="63637"/>
              </a:xfrm>
              <a:custGeom>
                <a:avLst/>
                <a:gdLst/>
                <a:ahLst/>
                <a:cxnLst/>
                <a:rect l="l" t="t" r="r" b="b"/>
                <a:pathLst>
                  <a:path w="487" h="888" extrusionOk="0">
                    <a:moveTo>
                      <a:pt x="287" y="0"/>
                    </a:moveTo>
                    <a:lnTo>
                      <a:pt x="0" y="802"/>
                    </a:lnTo>
                    <a:lnTo>
                      <a:pt x="201" y="888"/>
                    </a:lnTo>
                    <a:lnTo>
                      <a:pt x="487" y="58"/>
                    </a:lnTo>
                    <a:lnTo>
                      <a:pt x="2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0"/>
              <p:cNvSpPr/>
              <p:nvPr/>
            </p:nvSpPr>
            <p:spPr>
              <a:xfrm>
                <a:off x="1958958" y="1824971"/>
                <a:ext cx="128564" cy="112512"/>
              </a:xfrm>
              <a:custGeom>
                <a:avLst/>
                <a:gdLst/>
                <a:ahLst/>
                <a:cxnLst/>
                <a:rect l="l" t="t" r="r" b="b"/>
                <a:pathLst>
                  <a:path w="1794" h="1570" extrusionOk="0">
                    <a:moveTo>
                      <a:pt x="872" y="1"/>
                    </a:moveTo>
                    <a:cubicBezTo>
                      <a:pt x="754" y="1"/>
                      <a:pt x="633" y="28"/>
                      <a:pt x="516" y="90"/>
                    </a:cubicBezTo>
                    <a:cubicBezTo>
                      <a:pt x="115" y="319"/>
                      <a:pt x="1" y="805"/>
                      <a:pt x="201" y="1177"/>
                    </a:cubicBezTo>
                    <a:cubicBezTo>
                      <a:pt x="353" y="1444"/>
                      <a:pt x="618" y="1570"/>
                      <a:pt x="881" y="1570"/>
                    </a:cubicBezTo>
                    <a:cubicBezTo>
                      <a:pt x="1211" y="1570"/>
                      <a:pt x="1536" y="1372"/>
                      <a:pt x="1632" y="1005"/>
                    </a:cubicBezTo>
                    <a:cubicBezTo>
                      <a:pt x="1793" y="475"/>
                      <a:pt x="1360" y="1"/>
                      <a:pt x="8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1971284" y="1836365"/>
                <a:ext cx="104629" cy="91729"/>
              </a:xfrm>
              <a:custGeom>
                <a:avLst/>
                <a:gdLst/>
                <a:ahLst/>
                <a:cxnLst/>
                <a:rect l="l" t="t" r="r" b="b"/>
                <a:pathLst>
                  <a:path w="1460" h="1280" extrusionOk="0">
                    <a:moveTo>
                      <a:pt x="718" y="0"/>
                    </a:moveTo>
                    <a:cubicBezTo>
                      <a:pt x="487" y="0"/>
                      <a:pt x="265" y="137"/>
                      <a:pt x="143" y="360"/>
                    </a:cubicBezTo>
                    <a:cubicBezTo>
                      <a:pt x="0" y="675"/>
                      <a:pt x="115" y="1047"/>
                      <a:pt x="430" y="1219"/>
                    </a:cubicBezTo>
                    <a:cubicBezTo>
                      <a:pt x="520" y="1260"/>
                      <a:pt x="617" y="1279"/>
                      <a:pt x="714" y="1279"/>
                    </a:cubicBezTo>
                    <a:cubicBezTo>
                      <a:pt x="953" y="1279"/>
                      <a:pt x="1186" y="1157"/>
                      <a:pt x="1288" y="932"/>
                    </a:cubicBezTo>
                    <a:cubicBezTo>
                      <a:pt x="1460" y="618"/>
                      <a:pt x="1317" y="217"/>
                      <a:pt x="1002" y="74"/>
                    </a:cubicBezTo>
                    <a:cubicBezTo>
                      <a:pt x="910" y="24"/>
                      <a:pt x="813" y="0"/>
                      <a:pt x="7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2034849" y="1963998"/>
                <a:ext cx="127203" cy="112153"/>
              </a:xfrm>
              <a:custGeom>
                <a:avLst/>
                <a:gdLst/>
                <a:ahLst/>
                <a:cxnLst/>
                <a:rect l="l" t="t" r="r" b="b"/>
                <a:pathLst>
                  <a:path w="1775" h="1565" extrusionOk="0">
                    <a:moveTo>
                      <a:pt x="893" y="1"/>
                    </a:moveTo>
                    <a:cubicBezTo>
                      <a:pt x="786" y="1"/>
                      <a:pt x="678" y="22"/>
                      <a:pt x="573" y="67"/>
                    </a:cubicBezTo>
                    <a:cubicBezTo>
                      <a:pt x="172" y="239"/>
                      <a:pt x="1" y="697"/>
                      <a:pt x="172" y="1097"/>
                    </a:cubicBezTo>
                    <a:cubicBezTo>
                      <a:pt x="299" y="1393"/>
                      <a:pt x="582" y="1564"/>
                      <a:pt x="883" y="1564"/>
                    </a:cubicBezTo>
                    <a:cubicBezTo>
                      <a:pt x="989" y="1564"/>
                      <a:pt x="1098" y="1543"/>
                      <a:pt x="1203" y="1498"/>
                    </a:cubicBezTo>
                    <a:cubicBezTo>
                      <a:pt x="1603" y="1326"/>
                      <a:pt x="1775" y="868"/>
                      <a:pt x="1603" y="468"/>
                    </a:cubicBezTo>
                    <a:cubicBezTo>
                      <a:pt x="1476" y="172"/>
                      <a:pt x="1193" y="1"/>
                      <a:pt x="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0"/>
              <p:cNvSpPr/>
              <p:nvPr/>
            </p:nvSpPr>
            <p:spPr>
              <a:xfrm>
                <a:off x="2047176" y="1974317"/>
                <a:ext cx="102622" cy="91514"/>
              </a:xfrm>
              <a:custGeom>
                <a:avLst/>
                <a:gdLst/>
                <a:ahLst/>
                <a:cxnLst/>
                <a:rect l="l" t="t" r="r" b="b"/>
                <a:pathLst>
                  <a:path w="1432" h="1277" extrusionOk="0">
                    <a:moveTo>
                      <a:pt x="732" y="0"/>
                    </a:moveTo>
                    <a:cubicBezTo>
                      <a:pt x="611" y="0"/>
                      <a:pt x="486" y="38"/>
                      <a:pt x="372" y="123"/>
                    </a:cubicBezTo>
                    <a:cubicBezTo>
                      <a:pt x="86" y="295"/>
                      <a:pt x="0" y="696"/>
                      <a:pt x="201" y="982"/>
                    </a:cubicBezTo>
                    <a:cubicBezTo>
                      <a:pt x="331" y="1183"/>
                      <a:pt x="530" y="1277"/>
                      <a:pt x="726" y="1277"/>
                    </a:cubicBezTo>
                    <a:cubicBezTo>
                      <a:pt x="1004" y="1277"/>
                      <a:pt x="1278" y="1089"/>
                      <a:pt x="1345" y="753"/>
                    </a:cubicBezTo>
                    <a:cubicBezTo>
                      <a:pt x="1431" y="344"/>
                      <a:pt x="1097" y="0"/>
                      <a:pt x="7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0"/>
              <p:cNvSpPr/>
              <p:nvPr/>
            </p:nvSpPr>
            <p:spPr>
              <a:xfrm>
                <a:off x="2069750" y="1997464"/>
                <a:ext cx="59552" cy="45220"/>
              </a:xfrm>
              <a:custGeom>
                <a:avLst/>
                <a:gdLst/>
                <a:ahLst/>
                <a:cxnLst/>
                <a:rect l="l" t="t" r="r" b="b"/>
                <a:pathLst>
                  <a:path w="831" h="631" extrusionOk="0">
                    <a:moveTo>
                      <a:pt x="86" y="1"/>
                    </a:moveTo>
                    <a:lnTo>
                      <a:pt x="0" y="173"/>
                    </a:lnTo>
                    <a:lnTo>
                      <a:pt x="716" y="630"/>
                    </a:lnTo>
                    <a:lnTo>
                      <a:pt x="830" y="459"/>
                    </a:lnTo>
                    <a:lnTo>
                      <a:pt x="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2100493" y="2102093"/>
                <a:ext cx="148702" cy="113085"/>
              </a:xfrm>
              <a:custGeom>
                <a:avLst/>
                <a:gdLst/>
                <a:ahLst/>
                <a:cxnLst/>
                <a:rect l="l" t="t" r="r" b="b"/>
                <a:pathLst>
                  <a:path w="2075" h="1578" extrusionOk="0">
                    <a:moveTo>
                      <a:pt x="1052" y="1"/>
                    </a:moveTo>
                    <a:cubicBezTo>
                      <a:pt x="874" y="1"/>
                      <a:pt x="695" y="59"/>
                      <a:pt x="544" y="172"/>
                    </a:cubicBezTo>
                    <a:cubicBezTo>
                      <a:pt x="0" y="601"/>
                      <a:pt x="258" y="1489"/>
                      <a:pt x="945" y="1574"/>
                    </a:cubicBezTo>
                    <a:cubicBezTo>
                      <a:pt x="969" y="1576"/>
                      <a:pt x="993" y="1577"/>
                      <a:pt x="1017" y="1577"/>
                    </a:cubicBezTo>
                    <a:cubicBezTo>
                      <a:pt x="1689" y="1577"/>
                      <a:pt x="2075" y="812"/>
                      <a:pt x="1660" y="287"/>
                    </a:cubicBezTo>
                    <a:cubicBezTo>
                      <a:pt x="1500" y="94"/>
                      <a:pt x="1277" y="1"/>
                      <a:pt x="1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2113894" y="2112054"/>
                <a:ext cx="107638" cy="92159"/>
              </a:xfrm>
              <a:custGeom>
                <a:avLst/>
                <a:gdLst/>
                <a:ahLst/>
                <a:cxnLst/>
                <a:rect l="l" t="t" r="r" b="b"/>
                <a:pathLst>
                  <a:path w="1502" h="1286" extrusionOk="0">
                    <a:moveTo>
                      <a:pt x="832" y="1"/>
                    </a:moveTo>
                    <a:cubicBezTo>
                      <a:pt x="302" y="1"/>
                      <a:pt x="0" y="624"/>
                      <a:pt x="357" y="1063"/>
                    </a:cubicBezTo>
                    <a:cubicBezTo>
                      <a:pt x="490" y="1216"/>
                      <a:pt x="666" y="1286"/>
                      <a:pt x="839" y="1286"/>
                    </a:cubicBezTo>
                    <a:cubicBezTo>
                      <a:pt x="1152" y="1286"/>
                      <a:pt x="1455" y="1060"/>
                      <a:pt x="1473" y="691"/>
                    </a:cubicBezTo>
                    <a:cubicBezTo>
                      <a:pt x="1502" y="348"/>
                      <a:pt x="1244" y="33"/>
                      <a:pt x="901" y="4"/>
                    </a:cubicBezTo>
                    <a:cubicBezTo>
                      <a:pt x="877" y="2"/>
                      <a:pt x="854" y="1"/>
                      <a:pt x="8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2143563" y="2141078"/>
                <a:ext cx="63637" cy="34900"/>
              </a:xfrm>
              <a:custGeom>
                <a:avLst/>
                <a:gdLst/>
                <a:ahLst/>
                <a:cxnLst/>
                <a:rect l="l" t="t" r="r" b="b"/>
                <a:pathLst>
                  <a:path w="888" h="487" extrusionOk="0">
                    <a:moveTo>
                      <a:pt x="830" y="0"/>
                    </a:moveTo>
                    <a:lnTo>
                      <a:pt x="0" y="286"/>
                    </a:lnTo>
                    <a:lnTo>
                      <a:pt x="86" y="487"/>
                    </a:lnTo>
                    <a:lnTo>
                      <a:pt x="888" y="172"/>
                    </a:lnTo>
                    <a:lnTo>
                      <a:pt x="8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2186633" y="2239256"/>
                <a:ext cx="127203" cy="112870"/>
              </a:xfrm>
              <a:custGeom>
                <a:avLst/>
                <a:gdLst/>
                <a:ahLst/>
                <a:cxnLst/>
                <a:rect l="l" t="t" r="r" b="b"/>
                <a:pathLst>
                  <a:path w="1775" h="1575" extrusionOk="0">
                    <a:moveTo>
                      <a:pt x="875" y="0"/>
                    </a:moveTo>
                    <a:cubicBezTo>
                      <a:pt x="612" y="0"/>
                      <a:pt x="360" y="134"/>
                      <a:pt x="229" y="376"/>
                    </a:cubicBezTo>
                    <a:cubicBezTo>
                      <a:pt x="0" y="748"/>
                      <a:pt x="115" y="1234"/>
                      <a:pt x="487" y="1463"/>
                    </a:cubicBezTo>
                    <a:cubicBezTo>
                      <a:pt x="611" y="1540"/>
                      <a:pt x="748" y="1575"/>
                      <a:pt x="882" y="1575"/>
                    </a:cubicBezTo>
                    <a:cubicBezTo>
                      <a:pt x="1152" y="1575"/>
                      <a:pt x="1412" y="1435"/>
                      <a:pt x="1546" y="1206"/>
                    </a:cubicBezTo>
                    <a:cubicBezTo>
                      <a:pt x="1775" y="834"/>
                      <a:pt x="1660" y="347"/>
                      <a:pt x="1288" y="118"/>
                    </a:cubicBezTo>
                    <a:cubicBezTo>
                      <a:pt x="1159" y="39"/>
                      <a:pt x="1015" y="0"/>
                      <a:pt x="8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2197167" y="2250794"/>
                <a:ext cx="110505" cy="91586"/>
              </a:xfrm>
              <a:custGeom>
                <a:avLst/>
                <a:gdLst/>
                <a:ahLst/>
                <a:cxnLst/>
                <a:rect l="l" t="t" r="r" b="b"/>
                <a:pathLst>
                  <a:path w="1542" h="1278" extrusionOk="0">
                    <a:moveTo>
                      <a:pt x="736" y="1"/>
                    </a:moveTo>
                    <a:cubicBezTo>
                      <a:pt x="331" y="1"/>
                      <a:pt x="0" y="404"/>
                      <a:pt x="140" y="845"/>
                    </a:cubicBezTo>
                    <a:cubicBezTo>
                      <a:pt x="232" y="1098"/>
                      <a:pt x="492" y="1278"/>
                      <a:pt x="754" y="1278"/>
                    </a:cubicBezTo>
                    <a:cubicBezTo>
                      <a:pt x="817" y="1278"/>
                      <a:pt x="880" y="1267"/>
                      <a:pt x="941" y="1245"/>
                    </a:cubicBezTo>
                    <a:cubicBezTo>
                      <a:pt x="1485" y="1045"/>
                      <a:pt x="1542" y="329"/>
                      <a:pt x="1027" y="72"/>
                    </a:cubicBezTo>
                    <a:cubicBezTo>
                      <a:pt x="929" y="23"/>
                      <a:pt x="830"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2223539" y="2270286"/>
                <a:ext cx="55468" cy="51311"/>
              </a:xfrm>
              <a:custGeom>
                <a:avLst/>
                <a:gdLst/>
                <a:ahLst/>
                <a:cxnLst/>
                <a:rect l="l" t="t" r="r" b="b"/>
                <a:pathLst>
                  <a:path w="774" h="716" extrusionOk="0">
                    <a:moveTo>
                      <a:pt x="630" y="0"/>
                    </a:moveTo>
                    <a:lnTo>
                      <a:pt x="1" y="573"/>
                    </a:lnTo>
                    <a:lnTo>
                      <a:pt x="144" y="716"/>
                    </a:lnTo>
                    <a:lnTo>
                      <a:pt x="773" y="115"/>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2252276" y="2378498"/>
                <a:ext cx="134226" cy="111723"/>
              </a:xfrm>
              <a:custGeom>
                <a:avLst/>
                <a:gdLst/>
                <a:ahLst/>
                <a:cxnLst/>
                <a:rect l="l" t="t" r="r" b="b"/>
                <a:pathLst>
                  <a:path w="1873" h="1559" extrusionOk="0">
                    <a:moveTo>
                      <a:pt x="1074" y="0"/>
                    </a:moveTo>
                    <a:cubicBezTo>
                      <a:pt x="1041" y="0"/>
                      <a:pt x="1007" y="2"/>
                      <a:pt x="973" y="7"/>
                    </a:cubicBezTo>
                    <a:cubicBezTo>
                      <a:pt x="258" y="64"/>
                      <a:pt x="0" y="923"/>
                      <a:pt x="544" y="1381"/>
                    </a:cubicBezTo>
                    <a:cubicBezTo>
                      <a:pt x="691" y="1503"/>
                      <a:pt x="864" y="1558"/>
                      <a:pt x="1034" y="1558"/>
                    </a:cubicBezTo>
                    <a:cubicBezTo>
                      <a:pt x="1460" y="1558"/>
                      <a:pt x="1873" y="1213"/>
                      <a:pt x="1832" y="722"/>
                    </a:cubicBezTo>
                    <a:cubicBezTo>
                      <a:pt x="1779" y="301"/>
                      <a:pt x="1459"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2259801" y="2387169"/>
                <a:ext cx="134727" cy="94381"/>
              </a:xfrm>
              <a:custGeom>
                <a:avLst/>
                <a:gdLst/>
                <a:ahLst/>
                <a:cxnLst/>
                <a:rect l="l" t="t" r="r" b="b"/>
                <a:pathLst>
                  <a:path w="1880" h="1317" extrusionOk="0">
                    <a:moveTo>
                      <a:pt x="938" y="1"/>
                    </a:moveTo>
                    <a:cubicBezTo>
                      <a:pt x="413" y="1"/>
                      <a:pt x="0" y="736"/>
                      <a:pt x="553" y="1174"/>
                    </a:cubicBezTo>
                    <a:cubicBezTo>
                      <a:pt x="681" y="1274"/>
                      <a:pt x="815" y="1317"/>
                      <a:pt x="942" y="1317"/>
                    </a:cubicBezTo>
                    <a:cubicBezTo>
                      <a:pt x="1467" y="1317"/>
                      <a:pt x="1879" y="582"/>
                      <a:pt x="1326" y="144"/>
                    </a:cubicBezTo>
                    <a:cubicBezTo>
                      <a:pt x="1198" y="43"/>
                      <a:pt x="1065"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2295346" y="2419991"/>
                <a:ext cx="63637" cy="28809"/>
              </a:xfrm>
              <a:custGeom>
                <a:avLst/>
                <a:gdLst/>
                <a:ahLst/>
                <a:cxnLst/>
                <a:rect l="l" t="t" r="r" b="b"/>
                <a:pathLst>
                  <a:path w="888" h="402" extrusionOk="0">
                    <a:moveTo>
                      <a:pt x="29" y="0"/>
                    </a:moveTo>
                    <a:lnTo>
                      <a:pt x="0" y="201"/>
                    </a:lnTo>
                    <a:lnTo>
                      <a:pt x="830" y="401"/>
                    </a:lnTo>
                    <a:lnTo>
                      <a:pt x="887" y="201"/>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0"/>
              <p:cNvSpPr/>
              <p:nvPr/>
            </p:nvSpPr>
            <p:spPr>
              <a:xfrm>
                <a:off x="2260446" y="2536874"/>
                <a:ext cx="72" cy="72"/>
              </a:xfrm>
              <a:custGeom>
                <a:avLst/>
                <a:gdLst/>
                <a:ahLst/>
                <a:cxnLst/>
                <a:rect l="l" t="t" r="r" b="b"/>
                <a:pathLst>
                  <a:path w="1" h="1" extrusionOk="0">
                    <a:moveTo>
                      <a:pt x="1" y="1"/>
                    </a:moveTo>
                    <a:close/>
                  </a:path>
                </a:pathLst>
              </a:custGeom>
              <a:solidFill>
                <a:srgbClr val="599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0"/>
              <p:cNvSpPr/>
              <p:nvPr/>
            </p:nvSpPr>
            <p:spPr>
              <a:xfrm rot="-5604720">
                <a:off x="991451" y="2753866"/>
                <a:ext cx="153858" cy="143611"/>
              </a:xfrm>
              <a:custGeom>
                <a:avLst/>
                <a:gdLst/>
                <a:ahLst/>
                <a:cxnLst/>
                <a:rect l="l" t="t" r="r" b="b"/>
                <a:pathLst>
                  <a:path w="2147" h="2004" extrusionOk="0">
                    <a:moveTo>
                      <a:pt x="487" y="0"/>
                    </a:moveTo>
                    <a:lnTo>
                      <a:pt x="0" y="544"/>
                    </a:lnTo>
                    <a:lnTo>
                      <a:pt x="1631" y="2004"/>
                    </a:lnTo>
                    <a:lnTo>
                      <a:pt x="2147" y="1431"/>
                    </a:lnTo>
                    <a:lnTo>
                      <a:pt x="4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0"/>
              <p:cNvSpPr/>
              <p:nvPr/>
            </p:nvSpPr>
            <p:spPr>
              <a:xfrm rot="-5604720">
                <a:off x="1036686" y="2566449"/>
                <a:ext cx="326134" cy="342545"/>
              </a:xfrm>
              <a:custGeom>
                <a:avLst/>
                <a:gdLst/>
                <a:ahLst/>
                <a:cxnLst/>
                <a:rect l="l" t="t" r="r" b="b"/>
                <a:pathLst>
                  <a:path w="4551" h="4780" extrusionOk="0">
                    <a:moveTo>
                      <a:pt x="2089" y="0"/>
                    </a:moveTo>
                    <a:lnTo>
                      <a:pt x="1946" y="258"/>
                    </a:lnTo>
                    <a:cubicBezTo>
                      <a:pt x="1689" y="659"/>
                      <a:pt x="1460" y="1088"/>
                      <a:pt x="1260" y="1517"/>
                    </a:cubicBezTo>
                    <a:cubicBezTo>
                      <a:pt x="1145" y="1775"/>
                      <a:pt x="1059" y="2061"/>
                      <a:pt x="1031" y="2319"/>
                    </a:cubicBezTo>
                    <a:cubicBezTo>
                      <a:pt x="973" y="2948"/>
                      <a:pt x="401" y="3807"/>
                      <a:pt x="86" y="4236"/>
                    </a:cubicBezTo>
                    <a:cubicBezTo>
                      <a:pt x="0" y="4379"/>
                      <a:pt x="29" y="4551"/>
                      <a:pt x="143" y="4665"/>
                    </a:cubicBezTo>
                    <a:cubicBezTo>
                      <a:pt x="201" y="4723"/>
                      <a:pt x="286" y="4751"/>
                      <a:pt x="344" y="4780"/>
                    </a:cubicBezTo>
                    <a:cubicBezTo>
                      <a:pt x="430" y="4780"/>
                      <a:pt x="515" y="4723"/>
                      <a:pt x="573" y="4665"/>
                    </a:cubicBezTo>
                    <a:cubicBezTo>
                      <a:pt x="945" y="4322"/>
                      <a:pt x="1746" y="3664"/>
                      <a:pt x="2376" y="3521"/>
                    </a:cubicBezTo>
                    <a:cubicBezTo>
                      <a:pt x="2633" y="3463"/>
                      <a:pt x="2891" y="3349"/>
                      <a:pt x="3120" y="3206"/>
                    </a:cubicBezTo>
                    <a:cubicBezTo>
                      <a:pt x="3549" y="2948"/>
                      <a:pt x="3921" y="2662"/>
                      <a:pt x="4322" y="2376"/>
                    </a:cubicBezTo>
                    <a:cubicBezTo>
                      <a:pt x="4465" y="2261"/>
                      <a:pt x="4551" y="2175"/>
                      <a:pt x="4551" y="2175"/>
                    </a:cubicBezTo>
                    <a:lnTo>
                      <a:pt x="20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0"/>
              <p:cNvSpPr/>
              <p:nvPr/>
            </p:nvSpPr>
            <p:spPr>
              <a:xfrm rot="-5604720">
                <a:off x="1039735" y="2599119"/>
                <a:ext cx="219501" cy="209253"/>
              </a:xfrm>
              <a:custGeom>
                <a:avLst/>
                <a:gdLst/>
                <a:ahLst/>
                <a:cxnLst/>
                <a:rect l="l" t="t" r="r" b="b"/>
                <a:pathLst>
                  <a:path w="3063" h="2920" extrusionOk="0">
                    <a:moveTo>
                      <a:pt x="687" y="0"/>
                    </a:moveTo>
                    <a:cubicBezTo>
                      <a:pt x="430" y="401"/>
                      <a:pt x="201" y="830"/>
                      <a:pt x="1" y="1259"/>
                    </a:cubicBezTo>
                    <a:lnTo>
                      <a:pt x="1889" y="2919"/>
                    </a:lnTo>
                    <a:cubicBezTo>
                      <a:pt x="2290" y="2690"/>
                      <a:pt x="2691" y="2404"/>
                      <a:pt x="3063" y="2118"/>
                    </a:cubicBezTo>
                    <a:lnTo>
                      <a:pt x="6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0"/>
              <p:cNvSpPr/>
              <p:nvPr/>
            </p:nvSpPr>
            <p:spPr>
              <a:xfrm rot="-5604720">
                <a:off x="984205" y="2560906"/>
                <a:ext cx="233905" cy="215416"/>
              </a:xfrm>
              <a:custGeom>
                <a:avLst/>
                <a:gdLst/>
                <a:ahLst/>
                <a:cxnLst/>
                <a:rect l="l" t="t" r="r" b="b"/>
                <a:pathLst>
                  <a:path w="3264" h="3006" extrusionOk="0">
                    <a:moveTo>
                      <a:pt x="401" y="0"/>
                    </a:moveTo>
                    <a:lnTo>
                      <a:pt x="1" y="458"/>
                    </a:lnTo>
                    <a:lnTo>
                      <a:pt x="2863" y="3005"/>
                    </a:lnTo>
                    <a:lnTo>
                      <a:pt x="3263" y="2547"/>
                    </a:lnTo>
                    <a:lnTo>
                      <a:pt x="4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0"/>
              <p:cNvSpPr/>
              <p:nvPr/>
            </p:nvSpPr>
            <p:spPr>
              <a:xfrm rot="-5604720">
                <a:off x="961350" y="2829837"/>
                <a:ext cx="112868" cy="121037"/>
              </a:xfrm>
              <a:custGeom>
                <a:avLst/>
                <a:gdLst/>
                <a:ahLst/>
                <a:cxnLst/>
                <a:rect l="l" t="t" r="r" b="b"/>
                <a:pathLst>
                  <a:path w="1575" h="1689" extrusionOk="0">
                    <a:moveTo>
                      <a:pt x="1231" y="0"/>
                    </a:moveTo>
                    <a:lnTo>
                      <a:pt x="1" y="1374"/>
                    </a:lnTo>
                    <a:lnTo>
                      <a:pt x="373" y="1689"/>
                    </a:lnTo>
                    <a:lnTo>
                      <a:pt x="1575" y="344"/>
                    </a:lnTo>
                    <a:lnTo>
                      <a:pt x="12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0"/>
              <p:cNvSpPr/>
              <p:nvPr/>
            </p:nvSpPr>
            <p:spPr>
              <a:xfrm rot="-5604720">
                <a:off x="650742" y="2900504"/>
                <a:ext cx="424598" cy="384395"/>
              </a:xfrm>
              <a:custGeom>
                <a:avLst/>
                <a:gdLst/>
                <a:ahLst/>
                <a:cxnLst/>
                <a:rect l="l" t="t" r="r" b="b"/>
                <a:pathLst>
                  <a:path w="5925" h="5364" extrusionOk="0">
                    <a:moveTo>
                      <a:pt x="1116" y="1"/>
                    </a:moveTo>
                    <a:cubicBezTo>
                      <a:pt x="847" y="1"/>
                      <a:pt x="576" y="108"/>
                      <a:pt x="373" y="326"/>
                    </a:cubicBezTo>
                    <a:cubicBezTo>
                      <a:pt x="0" y="756"/>
                      <a:pt x="58" y="1414"/>
                      <a:pt x="516" y="1757"/>
                    </a:cubicBezTo>
                    <a:lnTo>
                      <a:pt x="5066" y="5363"/>
                    </a:lnTo>
                    <a:lnTo>
                      <a:pt x="5925" y="4390"/>
                    </a:lnTo>
                    <a:lnTo>
                      <a:pt x="1832" y="298"/>
                    </a:lnTo>
                    <a:cubicBezTo>
                      <a:pt x="1635" y="101"/>
                      <a:pt x="1376" y="1"/>
                      <a:pt x="1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0"/>
              <p:cNvSpPr/>
              <p:nvPr/>
            </p:nvSpPr>
            <p:spPr>
              <a:xfrm rot="-2700000">
                <a:off x="3214673" y="3514046"/>
                <a:ext cx="1187077" cy="319540"/>
              </a:xfrm>
              <a:custGeom>
                <a:avLst/>
                <a:gdLst/>
                <a:ahLst/>
                <a:cxnLst/>
                <a:rect l="l" t="t" r="r" b="b"/>
                <a:pathLst>
                  <a:path w="16565" h="4459" extrusionOk="0">
                    <a:moveTo>
                      <a:pt x="1373" y="0"/>
                    </a:moveTo>
                    <a:cubicBezTo>
                      <a:pt x="1099" y="0"/>
                      <a:pt x="842" y="75"/>
                      <a:pt x="601" y="250"/>
                    </a:cubicBezTo>
                    <a:cubicBezTo>
                      <a:pt x="286" y="450"/>
                      <a:pt x="86" y="765"/>
                      <a:pt x="29" y="1108"/>
                    </a:cubicBezTo>
                    <a:cubicBezTo>
                      <a:pt x="0" y="1337"/>
                      <a:pt x="0" y="1538"/>
                      <a:pt x="57" y="1767"/>
                    </a:cubicBezTo>
                    <a:cubicBezTo>
                      <a:pt x="201" y="2253"/>
                      <a:pt x="630" y="2625"/>
                      <a:pt x="1145" y="2711"/>
                    </a:cubicBezTo>
                    <a:lnTo>
                      <a:pt x="9445" y="4257"/>
                    </a:lnTo>
                    <a:lnTo>
                      <a:pt x="9731" y="4142"/>
                    </a:lnTo>
                    <a:cubicBezTo>
                      <a:pt x="10324" y="3905"/>
                      <a:pt x="10944" y="3777"/>
                      <a:pt x="11563" y="3777"/>
                    </a:cubicBezTo>
                    <a:cubicBezTo>
                      <a:pt x="11840" y="3777"/>
                      <a:pt x="12118" y="3803"/>
                      <a:pt x="12392" y="3856"/>
                    </a:cubicBezTo>
                    <a:lnTo>
                      <a:pt x="15598" y="4371"/>
                    </a:lnTo>
                    <a:lnTo>
                      <a:pt x="16113" y="4457"/>
                    </a:lnTo>
                    <a:cubicBezTo>
                      <a:pt x="16124" y="4458"/>
                      <a:pt x="16135" y="4459"/>
                      <a:pt x="16146" y="4459"/>
                    </a:cubicBezTo>
                    <a:cubicBezTo>
                      <a:pt x="16387" y="4459"/>
                      <a:pt x="16565" y="4161"/>
                      <a:pt x="16428" y="3942"/>
                    </a:cubicBezTo>
                    <a:cubicBezTo>
                      <a:pt x="16370" y="3884"/>
                      <a:pt x="16313" y="3827"/>
                      <a:pt x="16227" y="3799"/>
                    </a:cubicBezTo>
                    <a:lnTo>
                      <a:pt x="15712" y="3684"/>
                    </a:lnTo>
                    <a:lnTo>
                      <a:pt x="12564" y="3026"/>
                    </a:lnTo>
                    <a:cubicBezTo>
                      <a:pt x="11677" y="2854"/>
                      <a:pt x="10847" y="2425"/>
                      <a:pt x="10189" y="1795"/>
                    </a:cubicBezTo>
                    <a:lnTo>
                      <a:pt x="9960" y="1566"/>
                    </a:lnTo>
                    <a:lnTo>
                      <a:pt x="1632" y="21"/>
                    </a:lnTo>
                    <a:cubicBezTo>
                      <a:pt x="1544" y="7"/>
                      <a:pt x="1457" y="0"/>
                      <a:pt x="1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0"/>
              <p:cNvSpPr/>
              <p:nvPr/>
            </p:nvSpPr>
            <p:spPr>
              <a:xfrm rot="-2700000">
                <a:off x="3226904" y="3693318"/>
                <a:ext cx="744565" cy="308002"/>
              </a:xfrm>
              <a:custGeom>
                <a:avLst/>
                <a:gdLst/>
                <a:ahLst/>
                <a:cxnLst/>
                <a:rect l="l" t="t" r="r" b="b"/>
                <a:pathLst>
                  <a:path w="10390" h="4298" extrusionOk="0">
                    <a:moveTo>
                      <a:pt x="1787" y="0"/>
                    </a:moveTo>
                    <a:cubicBezTo>
                      <a:pt x="1527" y="0"/>
                      <a:pt x="1263" y="86"/>
                      <a:pt x="1031" y="234"/>
                    </a:cubicBezTo>
                    <a:cubicBezTo>
                      <a:pt x="0" y="920"/>
                      <a:pt x="344" y="2523"/>
                      <a:pt x="1574" y="2752"/>
                    </a:cubicBezTo>
                    <a:lnTo>
                      <a:pt x="9874" y="4298"/>
                    </a:lnTo>
                    <a:lnTo>
                      <a:pt x="10389" y="1607"/>
                    </a:lnTo>
                    <a:lnTo>
                      <a:pt x="2061" y="33"/>
                    </a:lnTo>
                    <a:cubicBezTo>
                      <a:pt x="1971" y="11"/>
                      <a:pt x="1879" y="0"/>
                      <a:pt x="1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0"/>
              <p:cNvSpPr/>
              <p:nvPr/>
            </p:nvSpPr>
            <p:spPr>
              <a:xfrm rot="-2700000">
                <a:off x="3387895" y="3863071"/>
                <a:ext cx="190764" cy="107994"/>
              </a:xfrm>
              <a:custGeom>
                <a:avLst/>
                <a:gdLst/>
                <a:ahLst/>
                <a:cxnLst/>
                <a:rect l="l" t="t" r="r" b="b"/>
                <a:pathLst>
                  <a:path w="2662" h="1507" extrusionOk="0">
                    <a:moveTo>
                      <a:pt x="668" y="0"/>
                    </a:moveTo>
                    <a:cubicBezTo>
                      <a:pt x="367" y="0"/>
                      <a:pt x="109" y="216"/>
                      <a:pt x="58" y="524"/>
                    </a:cubicBezTo>
                    <a:cubicBezTo>
                      <a:pt x="0" y="868"/>
                      <a:pt x="201" y="1182"/>
                      <a:pt x="544" y="1240"/>
                    </a:cubicBezTo>
                    <a:lnTo>
                      <a:pt x="1889" y="1497"/>
                    </a:lnTo>
                    <a:cubicBezTo>
                      <a:pt x="1925" y="1503"/>
                      <a:pt x="1960" y="1506"/>
                      <a:pt x="1994" y="1506"/>
                    </a:cubicBezTo>
                    <a:cubicBezTo>
                      <a:pt x="2295" y="1506"/>
                      <a:pt x="2553" y="1290"/>
                      <a:pt x="2605" y="982"/>
                    </a:cubicBezTo>
                    <a:cubicBezTo>
                      <a:pt x="2662" y="667"/>
                      <a:pt x="2462" y="324"/>
                      <a:pt x="2118" y="267"/>
                    </a:cubicBezTo>
                    <a:lnTo>
                      <a:pt x="773" y="9"/>
                    </a:lnTo>
                    <a:cubicBezTo>
                      <a:pt x="738" y="3"/>
                      <a:pt x="702"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0"/>
              <p:cNvSpPr/>
              <p:nvPr/>
            </p:nvSpPr>
            <p:spPr>
              <a:xfrm rot="-2700000">
                <a:off x="3439889" y="3906143"/>
                <a:ext cx="28808" cy="59551"/>
              </a:xfrm>
              <a:custGeom>
                <a:avLst/>
                <a:gdLst/>
                <a:ahLst/>
                <a:cxnLst/>
                <a:rect l="l" t="t" r="r" b="b"/>
                <a:pathLst>
                  <a:path w="402" h="831" extrusionOk="0">
                    <a:moveTo>
                      <a:pt x="144" y="0"/>
                    </a:moveTo>
                    <a:lnTo>
                      <a:pt x="1" y="773"/>
                    </a:lnTo>
                    <a:lnTo>
                      <a:pt x="258" y="830"/>
                    </a:lnTo>
                    <a:lnTo>
                      <a:pt x="401" y="57"/>
                    </a:lnTo>
                    <a:lnTo>
                      <a:pt x="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0"/>
              <p:cNvSpPr/>
              <p:nvPr/>
            </p:nvSpPr>
            <p:spPr>
              <a:xfrm rot="-2700000">
                <a:off x="3469620" y="3887571"/>
                <a:ext cx="28736" cy="57473"/>
              </a:xfrm>
              <a:custGeom>
                <a:avLst/>
                <a:gdLst/>
                <a:ahLst/>
                <a:cxnLst/>
                <a:rect l="l" t="t" r="r" b="b"/>
                <a:pathLst>
                  <a:path w="401" h="802" extrusionOk="0">
                    <a:moveTo>
                      <a:pt x="143" y="1"/>
                    </a:moveTo>
                    <a:lnTo>
                      <a:pt x="0" y="773"/>
                    </a:lnTo>
                    <a:lnTo>
                      <a:pt x="258" y="802"/>
                    </a:lnTo>
                    <a:lnTo>
                      <a:pt x="401" y="29"/>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0"/>
              <p:cNvSpPr/>
              <p:nvPr/>
            </p:nvSpPr>
            <p:spPr>
              <a:xfrm rot="-2700000">
                <a:off x="3497860" y="3868441"/>
                <a:ext cx="28808" cy="59551"/>
              </a:xfrm>
              <a:custGeom>
                <a:avLst/>
                <a:gdLst/>
                <a:ahLst/>
                <a:cxnLst/>
                <a:rect l="l" t="t" r="r" b="b"/>
                <a:pathLst>
                  <a:path w="402" h="831" extrusionOk="0">
                    <a:moveTo>
                      <a:pt x="144" y="0"/>
                    </a:moveTo>
                    <a:lnTo>
                      <a:pt x="1" y="773"/>
                    </a:lnTo>
                    <a:lnTo>
                      <a:pt x="259" y="830"/>
                    </a:lnTo>
                    <a:lnTo>
                      <a:pt x="402" y="58"/>
                    </a:lnTo>
                    <a:lnTo>
                      <a:pt x="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0"/>
              <p:cNvSpPr/>
              <p:nvPr/>
            </p:nvSpPr>
            <p:spPr>
              <a:xfrm>
                <a:off x="2672726" y="3317215"/>
                <a:ext cx="114877" cy="116023"/>
              </a:xfrm>
              <a:custGeom>
                <a:avLst/>
                <a:gdLst/>
                <a:ahLst/>
                <a:cxnLst/>
                <a:rect l="l" t="t" r="r" b="b"/>
                <a:pathLst>
                  <a:path w="1603" h="1619" extrusionOk="0">
                    <a:moveTo>
                      <a:pt x="956" y="0"/>
                    </a:moveTo>
                    <a:cubicBezTo>
                      <a:pt x="787" y="0"/>
                      <a:pt x="616" y="67"/>
                      <a:pt x="487" y="216"/>
                    </a:cubicBezTo>
                    <a:lnTo>
                      <a:pt x="0" y="760"/>
                    </a:lnTo>
                    <a:lnTo>
                      <a:pt x="973" y="1618"/>
                    </a:lnTo>
                    <a:lnTo>
                      <a:pt x="1460" y="1074"/>
                    </a:lnTo>
                    <a:cubicBezTo>
                      <a:pt x="1546" y="931"/>
                      <a:pt x="1603" y="760"/>
                      <a:pt x="1603" y="588"/>
                    </a:cubicBezTo>
                    <a:cubicBezTo>
                      <a:pt x="1584" y="233"/>
                      <a:pt x="1273" y="0"/>
                      <a:pt x="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0"/>
              <p:cNvSpPr/>
              <p:nvPr/>
            </p:nvSpPr>
            <p:spPr>
              <a:xfrm>
                <a:off x="2611239" y="3371607"/>
                <a:ext cx="131287" cy="113802"/>
              </a:xfrm>
              <a:custGeom>
                <a:avLst/>
                <a:gdLst/>
                <a:ahLst/>
                <a:cxnLst/>
                <a:rect l="l" t="t" r="r" b="b"/>
                <a:pathLst>
                  <a:path w="1832" h="1588" extrusionOk="0">
                    <a:moveTo>
                      <a:pt x="858" y="1"/>
                    </a:moveTo>
                    <a:lnTo>
                      <a:pt x="372" y="544"/>
                    </a:lnTo>
                    <a:cubicBezTo>
                      <a:pt x="1" y="1024"/>
                      <a:pt x="428" y="1587"/>
                      <a:pt x="905" y="1587"/>
                    </a:cubicBezTo>
                    <a:cubicBezTo>
                      <a:pt x="1055" y="1587"/>
                      <a:pt x="1209" y="1532"/>
                      <a:pt x="1345" y="1403"/>
                    </a:cubicBezTo>
                    <a:lnTo>
                      <a:pt x="1831" y="859"/>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0"/>
              <p:cNvSpPr/>
              <p:nvPr/>
            </p:nvSpPr>
            <p:spPr>
              <a:xfrm>
                <a:off x="1864649" y="3619777"/>
                <a:ext cx="131287" cy="114948"/>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0"/>
              <p:cNvSpPr/>
              <p:nvPr/>
            </p:nvSpPr>
            <p:spPr>
              <a:xfrm>
                <a:off x="1784314" y="3569971"/>
                <a:ext cx="141894" cy="117600"/>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0"/>
              <p:cNvSpPr/>
              <p:nvPr/>
            </p:nvSpPr>
            <p:spPr>
              <a:xfrm>
                <a:off x="3237506" y="3540733"/>
                <a:ext cx="144903" cy="121685"/>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0"/>
              <p:cNvSpPr/>
              <p:nvPr/>
            </p:nvSpPr>
            <p:spPr>
              <a:xfrm>
                <a:off x="1354906" y="3218391"/>
                <a:ext cx="144688" cy="120323"/>
              </a:xfrm>
              <a:custGeom>
                <a:avLst/>
                <a:gdLst/>
                <a:ahLst/>
                <a:cxnLst/>
                <a:rect l="l" t="t" r="r" b="b"/>
                <a:pathLst>
                  <a:path w="2019" h="1679" extrusionOk="0">
                    <a:moveTo>
                      <a:pt x="986" y="0"/>
                    </a:moveTo>
                    <a:cubicBezTo>
                      <a:pt x="667" y="0"/>
                      <a:pt x="371" y="192"/>
                      <a:pt x="245" y="507"/>
                    </a:cubicBezTo>
                    <a:cubicBezTo>
                      <a:pt x="1" y="1093"/>
                      <a:pt x="464" y="1679"/>
                      <a:pt x="1032" y="1679"/>
                    </a:cubicBezTo>
                    <a:cubicBezTo>
                      <a:pt x="1130" y="1679"/>
                      <a:pt x="1231" y="1661"/>
                      <a:pt x="1332" y="1624"/>
                    </a:cubicBezTo>
                    <a:cubicBezTo>
                      <a:pt x="2019" y="1337"/>
                      <a:pt x="2019" y="364"/>
                      <a:pt x="1332" y="78"/>
                    </a:cubicBezTo>
                    <a:cubicBezTo>
                      <a:pt x="1218" y="25"/>
                      <a:pt x="1101" y="0"/>
                      <a:pt x="9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0"/>
              <p:cNvSpPr/>
              <p:nvPr/>
            </p:nvSpPr>
            <p:spPr>
              <a:xfrm>
                <a:off x="1392888" y="3242399"/>
                <a:ext cx="69800" cy="73885"/>
              </a:xfrm>
              <a:custGeom>
                <a:avLst/>
                <a:gdLst/>
                <a:ahLst/>
                <a:cxnLst/>
                <a:rect l="l" t="t" r="r" b="b"/>
                <a:pathLst>
                  <a:path w="974" h="1031" extrusionOk="0">
                    <a:moveTo>
                      <a:pt x="201" y="1"/>
                    </a:moveTo>
                    <a:lnTo>
                      <a:pt x="1" y="172"/>
                    </a:lnTo>
                    <a:lnTo>
                      <a:pt x="773" y="1031"/>
                    </a:lnTo>
                    <a:lnTo>
                      <a:pt x="974" y="859"/>
                    </a:lnTo>
                    <a:lnTo>
                      <a:pt x="201" y="1"/>
                    </a:lnTo>
                    <a:close/>
                  </a:path>
                </a:pathLst>
              </a:custGeom>
              <a:solidFill>
                <a:srgbClr val="88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0"/>
              <p:cNvSpPr/>
              <p:nvPr/>
            </p:nvSpPr>
            <p:spPr>
              <a:xfrm>
                <a:off x="1663633" y="3833119"/>
                <a:ext cx="201088" cy="201016"/>
              </a:xfrm>
              <a:custGeom>
                <a:avLst/>
                <a:gdLst/>
                <a:ahLst/>
                <a:cxnLst/>
                <a:rect l="l" t="t" r="r" b="b"/>
                <a:pathLst>
                  <a:path w="2806" h="2805" extrusionOk="0">
                    <a:moveTo>
                      <a:pt x="773" y="0"/>
                    </a:moveTo>
                    <a:lnTo>
                      <a:pt x="773" y="773"/>
                    </a:lnTo>
                    <a:lnTo>
                      <a:pt x="0" y="773"/>
                    </a:lnTo>
                    <a:lnTo>
                      <a:pt x="0" y="2032"/>
                    </a:lnTo>
                    <a:lnTo>
                      <a:pt x="773" y="2032"/>
                    </a:lnTo>
                    <a:lnTo>
                      <a:pt x="773" y="2805"/>
                    </a:lnTo>
                    <a:lnTo>
                      <a:pt x="2032" y="2805"/>
                    </a:lnTo>
                    <a:lnTo>
                      <a:pt x="2032" y="2032"/>
                    </a:lnTo>
                    <a:lnTo>
                      <a:pt x="2805" y="2032"/>
                    </a:lnTo>
                    <a:lnTo>
                      <a:pt x="2805" y="773"/>
                    </a:lnTo>
                    <a:lnTo>
                      <a:pt x="2032" y="773"/>
                    </a:lnTo>
                    <a:lnTo>
                      <a:pt x="20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0"/>
              <p:cNvSpPr/>
              <p:nvPr/>
            </p:nvSpPr>
            <p:spPr>
              <a:xfrm>
                <a:off x="1815416" y="3004477"/>
                <a:ext cx="201016" cy="201088"/>
              </a:xfrm>
              <a:custGeom>
                <a:avLst/>
                <a:gdLst/>
                <a:ahLst/>
                <a:cxnLst/>
                <a:rect l="l" t="t" r="r" b="b"/>
                <a:pathLst>
                  <a:path w="2805" h="2806" extrusionOk="0">
                    <a:moveTo>
                      <a:pt x="773" y="1"/>
                    </a:moveTo>
                    <a:lnTo>
                      <a:pt x="773" y="745"/>
                    </a:lnTo>
                    <a:lnTo>
                      <a:pt x="0" y="745"/>
                    </a:lnTo>
                    <a:lnTo>
                      <a:pt x="0" y="2033"/>
                    </a:lnTo>
                    <a:lnTo>
                      <a:pt x="773" y="2033"/>
                    </a:lnTo>
                    <a:lnTo>
                      <a:pt x="773" y="2806"/>
                    </a:lnTo>
                    <a:lnTo>
                      <a:pt x="2032" y="2806"/>
                    </a:lnTo>
                    <a:lnTo>
                      <a:pt x="2032" y="2033"/>
                    </a:lnTo>
                    <a:lnTo>
                      <a:pt x="2805" y="2033"/>
                    </a:lnTo>
                    <a:lnTo>
                      <a:pt x="2805" y="745"/>
                    </a:lnTo>
                    <a:lnTo>
                      <a:pt x="2032" y="745"/>
                    </a:lnTo>
                    <a:lnTo>
                      <a:pt x="20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0"/>
              <p:cNvSpPr/>
              <p:nvPr/>
            </p:nvSpPr>
            <p:spPr>
              <a:xfrm>
                <a:off x="2783446" y="3990993"/>
                <a:ext cx="92374" cy="92374"/>
              </a:xfrm>
              <a:custGeom>
                <a:avLst/>
                <a:gdLst/>
                <a:ahLst/>
                <a:cxnLst/>
                <a:rect l="l" t="t" r="r" b="b"/>
                <a:pathLst>
                  <a:path w="1289" h="1289" extrusionOk="0">
                    <a:moveTo>
                      <a:pt x="344" y="1"/>
                    </a:moveTo>
                    <a:lnTo>
                      <a:pt x="344" y="344"/>
                    </a:lnTo>
                    <a:lnTo>
                      <a:pt x="1" y="344"/>
                    </a:lnTo>
                    <a:lnTo>
                      <a:pt x="1" y="945"/>
                    </a:lnTo>
                    <a:lnTo>
                      <a:pt x="344" y="945"/>
                    </a:lnTo>
                    <a:lnTo>
                      <a:pt x="344" y="1289"/>
                    </a:lnTo>
                    <a:lnTo>
                      <a:pt x="945" y="1289"/>
                    </a:lnTo>
                    <a:lnTo>
                      <a:pt x="945" y="945"/>
                    </a:lnTo>
                    <a:lnTo>
                      <a:pt x="1288" y="945"/>
                    </a:lnTo>
                    <a:lnTo>
                      <a:pt x="1288" y="344"/>
                    </a:lnTo>
                    <a:lnTo>
                      <a:pt x="945" y="344"/>
                    </a:lnTo>
                    <a:lnTo>
                      <a:pt x="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0"/>
              <p:cNvSpPr/>
              <p:nvPr/>
            </p:nvSpPr>
            <p:spPr>
              <a:xfrm>
                <a:off x="2481958" y="3264972"/>
                <a:ext cx="92374" cy="94381"/>
              </a:xfrm>
              <a:custGeom>
                <a:avLst/>
                <a:gdLst/>
                <a:ahLst/>
                <a:cxnLst/>
                <a:rect l="l" t="t" r="r" b="b"/>
                <a:pathLst>
                  <a:path w="1289" h="1317" extrusionOk="0">
                    <a:moveTo>
                      <a:pt x="344" y="0"/>
                    </a:moveTo>
                    <a:lnTo>
                      <a:pt x="344" y="373"/>
                    </a:lnTo>
                    <a:lnTo>
                      <a:pt x="1" y="373"/>
                    </a:lnTo>
                    <a:lnTo>
                      <a:pt x="1" y="974"/>
                    </a:lnTo>
                    <a:lnTo>
                      <a:pt x="344" y="974"/>
                    </a:lnTo>
                    <a:lnTo>
                      <a:pt x="344" y="1317"/>
                    </a:lnTo>
                    <a:lnTo>
                      <a:pt x="945" y="1317"/>
                    </a:lnTo>
                    <a:lnTo>
                      <a:pt x="945" y="974"/>
                    </a:lnTo>
                    <a:lnTo>
                      <a:pt x="1288" y="974"/>
                    </a:lnTo>
                    <a:lnTo>
                      <a:pt x="1288" y="373"/>
                    </a:lnTo>
                    <a:lnTo>
                      <a:pt x="945" y="373"/>
                    </a:lnTo>
                    <a:lnTo>
                      <a:pt x="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0"/>
              <p:cNvSpPr/>
              <p:nvPr/>
            </p:nvSpPr>
            <p:spPr>
              <a:xfrm>
                <a:off x="2229702" y="2866596"/>
                <a:ext cx="156943" cy="125698"/>
              </a:xfrm>
              <a:custGeom>
                <a:avLst/>
                <a:gdLst/>
                <a:ahLst/>
                <a:cxnLst/>
                <a:rect l="l" t="t" r="r" b="b"/>
                <a:pathLst>
                  <a:path w="2190" h="1754" extrusionOk="0">
                    <a:moveTo>
                      <a:pt x="630" y="0"/>
                    </a:moveTo>
                    <a:cubicBezTo>
                      <a:pt x="487" y="0"/>
                      <a:pt x="344" y="50"/>
                      <a:pt x="229" y="150"/>
                    </a:cubicBezTo>
                    <a:cubicBezTo>
                      <a:pt x="0" y="379"/>
                      <a:pt x="0" y="723"/>
                      <a:pt x="229" y="952"/>
                    </a:cubicBezTo>
                    <a:lnTo>
                      <a:pt x="1031" y="1753"/>
                    </a:lnTo>
                    <a:lnTo>
                      <a:pt x="1832" y="952"/>
                    </a:lnTo>
                    <a:cubicBezTo>
                      <a:pt x="2190" y="549"/>
                      <a:pt x="1814" y="8"/>
                      <a:pt x="1387" y="8"/>
                    </a:cubicBezTo>
                    <a:cubicBezTo>
                      <a:pt x="1267" y="8"/>
                      <a:pt x="1144" y="50"/>
                      <a:pt x="1031" y="150"/>
                    </a:cubicBezTo>
                    <a:cubicBezTo>
                      <a:pt x="916" y="50"/>
                      <a:pt x="773" y="0"/>
                      <a:pt x="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0"/>
              <p:cNvSpPr/>
              <p:nvPr/>
            </p:nvSpPr>
            <p:spPr>
              <a:xfrm>
                <a:off x="2705548" y="3746980"/>
                <a:ext cx="156800" cy="127203"/>
              </a:xfrm>
              <a:custGeom>
                <a:avLst/>
                <a:gdLst/>
                <a:ahLst/>
                <a:cxnLst/>
                <a:rect l="l" t="t" r="r" b="b"/>
                <a:pathLst>
                  <a:path w="2188" h="1775" extrusionOk="0">
                    <a:moveTo>
                      <a:pt x="630" y="0"/>
                    </a:moveTo>
                    <a:cubicBezTo>
                      <a:pt x="487" y="0"/>
                      <a:pt x="343" y="57"/>
                      <a:pt x="229" y="172"/>
                    </a:cubicBezTo>
                    <a:cubicBezTo>
                      <a:pt x="0" y="401"/>
                      <a:pt x="0" y="744"/>
                      <a:pt x="229" y="973"/>
                    </a:cubicBezTo>
                    <a:lnTo>
                      <a:pt x="1030" y="1774"/>
                    </a:lnTo>
                    <a:lnTo>
                      <a:pt x="1832" y="973"/>
                    </a:lnTo>
                    <a:cubicBezTo>
                      <a:pt x="2187" y="551"/>
                      <a:pt x="1818" y="26"/>
                      <a:pt x="1395" y="26"/>
                    </a:cubicBezTo>
                    <a:cubicBezTo>
                      <a:pt x="1272" y="26"/>
                      <a:pt x="1146" y="69"/>
                      <a:pt x="1030" y="172"/>
                    </a:cubicBezTo>
                    <a:cubicBezTo>
                      <a:pt x="916" y="57"/>
                      <a:pt x="773" y="0"/>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0"/>
              <p:cNvSpPr/>
              <p:nvPr/>
            </p:nvSpPr>
            <p:spPr>
              <a:xfrm>
                <a:off x="3166989" y="2911888"/>
                <a:ext cx="219577" cy="174715"/>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0"/>
              <p:cNvSpPr/>
              <p:nvPr/>
            </p:nvSpPr>
            <p:spPr>
              <a:xfrm>
                <a:off x="1749772" y="2741974"/>
                <a:ext cx="100544" cy="84491"/>
              </a:xfrm>
              <a:custGeom>
                <a:avLst/>
                <a:gdLst/>
                <a:ahLst/>
                <a:cxnLst/>
                <a:rect l="l" t="t" r="r" b="b"/>
                <a:pathLst>
                  <a:path w="1403" h="1179" extrusionOk="0">
                    <a:moveTo>
                      <a:pt x="802" y="1"/>
                    </a:moveTo>
                    <a:cubicBezTo>
                      <a:pt x="258" y="1"/>
                      <a:pt x="1" y="630"/>
                      <a:pt x="373" y="1002"/>
                    </a:cubicBezTo>
                    <a:cubicBezTo>
                      <a:pt x="494" y="1124"/>
                      <a:pt x="647" y="1178"/>
                      <a:pt x="796" y="1178"/>
                    </a:cubicBezTo>
                    <a:cubicBezTo>
                      <a:pt x="1105" y="1178"/>
                      <a:pt x="1403" y="948"/>
                      <a:pt x="1403" y="602"/>
                    </a:cubicBezTo>
                    <a:cubicBezTo>
                      <a:pt x="1403"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0"/>
              <p:cNvSpPr/>
              <p:nvPr/>
            </p:nvSpPr>
            <p:spPr>
              <a:xfrm>
                <a:off x="2266609" y="3162422"/>
                <a:ext cx="100544" cy="84420"/>
              </a:xfrm>
              <a:custGeom>
                <a:avLst/>
                <a:gdLst/>
                <a:ahLst/>
                <a:cxnLst/>
                <a:rect l="l" t="t" r="r" b="b"/>
                <a:pathLst>
                  <a:path w="1403" h="1178" extrusionOk="0">
                    <a:moveTo>
                      <a:pt x="802" y="1"/>
                    </a:moveTo>
                    <a:cubicBezTo>
                      <a:pt x="258" y="1"/>
                      <a:pt x="1" y="630"/>
                      <a:pt x="373" y="1002"/>
                    </a:cubicBezTo>
                    <a:cubicBezTo>
                      <a:pt x="493" y="1123"/>
                      <a:pt x="644" y="1177"/>
                      <a:pt x="792" y="1177"/>
                    </a:cubicBezTo>
                    <a:cubicBezTo>
                      <a:pt x="1102" y="1177"/>
                      <a:pt x="1403" y="940"/>
                      <a:pt x="1403" y="573"/>
                    </a:cubicBezTo>
                    <a:cubicBezTo>
                      <a:pt x="1374"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0"/>
              <p:cNvSpPr/>
              <p:nvPr/>
            </p:nvSpPr>
            <p:spPr>
              <a:xfrm>
                <a:off x="2010953" y="1846691"/>
                <a:ext cx="27346" cy="70590"/>
              </a:xfrm>
              <a:custGeom>
                <a:avLst/>
                <a:gdLst/>
                <a:ahLst/>
                <a:cxnLst/>
                <a:rect l="l" t="t" r="r" b="b"/>
                <a:pathLst>
                  <a:path w="344" h="888" extrusionOk="0">
                    <a:moveTo>
                      <a:pt x="200" y="0"/>
                    </a:moveTo>
                    <a:lnTo>
                      <a:pt x="0" y="29"/>
                    </a:lnTo>
                    <a:lnTo>
                      <a:pt x="143" y="887"/>
                    </a:lnTo>
                    <a:lnTo>
                      <a:pt x="344" y="859"/>
                    </a:lnTo>
                    <a:lnTo>
                      <a:pt x="2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0"/>
              <p:cNvSpPr/>
              <p:nvPr/>
            </p:nvSpPr>
            <p:spPr>
              <a:xfrm>
                <a:off x="3463343" y="246788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0"/>
              <p:cNvSpPr/>
              <p:nvPr/>
            </p:nvSpPr>
            <p:spPr>
              <a:xfrm rot="-1932883">
                <a:off x="2270689" y="1827413"/>
                <a:ext cx="219572" cy="174712"/>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0"/>
              <p:cNvSpPr/>
              <p:nvPr/>
            </p:nvSpPr>
            <p:spPr>
              <a:xfrm>
                <a:off x="945331" y="354073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0"/>
              <p:cNvSpPr/>
              <p:nvPr/>
            </p:nvSpPr>
            <p:spPr>
              <a:xfrm rot="3627148">
                <a:off x="863088" y="2319661"/>
                <a:ext cx="131286" cy="114947"/>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0"/>
              <p:cNvSpPr/>
              <p:nvPr/>
            </p:nvSpPr>
            <p:spPr>
              <a:xfrm rot="3627148">
                <a:off x="862957" y="2229154"/>
                <a:ext cx="141892" cy="117598"/>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0"/>
              <p:cNvSpPr/>
              <p:nvPr/>
            </p:nvSpPr>
            <p:spPr>
              <a:xfrm rot="-3582283">
                <a:off x="2786936" y="1904504"/>
                <a:ext cx="131283" cy="114945"/>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0"/>
              <p:cNvSpPr/>
              <p:nvPr/>
            </p:nvSpPr>
            <p:spPr>
              <a:xfrm rot="-3582283">
                <a:off x="2701924" y="1943509"/>
                <a:ext cx="141889" cy="117596"/>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0"/>
              <p:cNvSpPr/>
              <p:nvPr/>
            </p:nvSpPr>
            <p:spPr>
              <a:xfrm rot="-4390579">
                <a:off x="3423910" y="2098571"/>
                <a:ext cx="736444" cy="63023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0"/>
              <p:cNvSpPr/>
              <p:nvPr/>
            </p:nvSpPr>
            <p:spPr>
              <a:xfrm rot="-4390579">
                <a:off x="3604311" y="2208060"/>
                <a:ext cx="320532" cy="283667"/>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0"/>
              <p:cNvSpPr/>
              <p:nvPr/>
            </p:nvSpPr>
            <p:spPr>
              <a:xfrm rot="-4390579">
                <a:off x="3818410" y="2541610"/>
                <a:ext cx="95690" cy="86782"/>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0"/>
              <p:cNvSpPr/>
              <p:nvPr/>
            </p:nvSpPr>
            <p:spPr>
              <a:xfrm rot="-4390579">
                <a:off x="3824161" y="2529403"/>
                <a:ext cx="62040" cy="61979"/>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0"/>
              <p:cNvSpPr/>
              <p:nvPr/>
            </p:nvSpPr>
            <p:spPr>
              <a:xfrm rot="-4390579">
                <a:off x="3790994" y="2436850"/>
                <a:ext cx="49608" cy="5492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36" name="Google Shape;1736;p50"/>
          <p:cNvSpPr/>
          <p:nvPr/>
        </p:nvSpPr>
        <p:spPr>
          <a:xfrm>
            <a:off x="5184695" y="3865168"/>
            <a:ext cx="196923" cy="196923"/>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36173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672"/>
        <p:cNvGrpSpPr/>
        <p:nvPr/>
      </p:nvGrpSpPr>
      <p:grpSpPr>
        <a:xfrm>
          <a:off x="0" y="0"/>
          <a:ext cx="0" cy="0"/>
          <a:chOff x="0" y="0"/>
          <a:chExt cx="0" cy="0"/>
        </a:xfrm>
      </p:grpSpPr>
      <p:sp>
        <p:nvSpPr>
          <p:cNvPr id="673" name="Google Shape;673;p40"/>
          <p:cNvSpPr txBox="1"/>
          <p:nvPr/>
        </p:nvSpPr>
        <p:spPr>
          <a:xfrm>
            <a:off x="6057899" y="1261625"/>
            <a:ext cx="2371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674" name="Google Shape;674;p40"/>
          <p:cNvSpPr txBox="1"/>
          <p:nvPr/>
        </p:nvSpPr>
        <p:spPr>
          <a:xfrm>
            <a:off x="6057910" y="1602025"/>
            <a:ext cx="2371800" cy="54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Venus is the second planet from the Sun</a:t>
            </a:r>
            <a:endParaRPr>
              <a:latin typeface="Montserrat"/>
              <a:ea typeface="Montserrat"/>
              <a:cs typeface="Montserrat"/>
              <a:sym typeface="Montserrat"/>
            </a:endParaRPr>
          </a:p>
        </p:txBody>
      </p:sp>
      <p:sp>
        <p:nvSpPr>
          <p:cNvPr id="675" name="Google Shape;675;p4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grpSp>
        <p:nvGrpSpPr>
          <p:cNvPr id="676" name="Google Shape;676;p40"/>
          <p:cNvGrpSpPr/>
          <p:nvPr/>
        </p:nvGrpSpPr>
        <p:grpSpPr>
          <a:xfrm>
            <a:off x="714291" y="1714516"/>
            <a:ext cx="3539470" cy="2327461"/>
            <a:chOff x="235800" y="830650"/>
            <a:chExt cx="6978450" cy="4588844"/>
          </a:xfrm>
        </p:grpSpPr>
        <p:sp>
          <p:nvSpPr>
            <p:cNvPr id="677" name="Google Shape;677;p4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 name="Google Shape;683;p40"/>
          <p:cNvSpPr/>
          <p:nvPr/>
        </p:nvSpPr>
        <p:spPr>
          <a:xfrm>
            <a:off x="5226413" y="1415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0"/>
          <p:cNvSpPr txBox="1"/>
          <p:nvPr/>
        </p:nvSpPr>
        <p:spPr>
          <a:xfrm>
            <a:off x="6057899" y="2388150"/>
            <a:ext cx="2371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685" name="Google Shape;685;p40"/>
          <p:cNvSpPr txBox="1"/>
          <p:nvPr/>
        </p:nvSpPr>
        <p:spPr>
          <a:xfrm>
            <a:off x="6057910" y="2728550"/>
            <a:ext cx="2371800" cy="54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Despite being red, Mars is actually a cold place</a:t>
            </a:r>
            <a:endParaRPr>
              <a:latin typeface="Montserrat"/>
              <a:ea typeface="Montserrat"/>
              <a:cs typeface="Montserrat"/>
              <a:sym typeface="Montserrat"/>
            </a:endParaRPr>
          </a:p>
        </p:txBody>
      </p:sp>
      <p:sp>
        <p:nvSpPr>
          <p:cNvPr id="686" name="Google Shape;686;p40"/>
          <p:cNvSpPr/>
          <p:nvPr/>
        </p:nvSpPr>
        <p:spPr>
          <a:xfrm>
            <a:off x="5226413" y="2542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0"/>
          <p:cNvSpPr txBox="1"/>
          <p:nvPr/>
        </p:nvSpPr>
        <p:spPr>
          <a:xfrm>
            <a:off x="6057899" y="3514675"/>
            <a:ext cx="23718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SUN</a:t>
            </a:r>
            <a:endParaRPr sz="1800">
              <a:solidFill>
                <a:schemeClr val="dk1"/>
              </a:solidFill>
              <a:latin typeface="Alata"/>
              <a:ea typeface="Alata"/>
              <a:cs typeface="Alata"/>
              <a:sym typeface="Alata"/>
            </a:endParaRPr>
          </a:p>
        </p:txBody>
      </p:sp>
      <p:sp>
        <p:nvSpPr>
          <p:cNvPr id="688" name="Google Shape;688;p40"/>
          <p:cNvSpPr txBox="1"/>
          <p:nvPr/>
        </p:nvSpPr>
        <p:spPr>
          <a:xfrm>
            <a:off x="6057910" y="3855075"/>
            <a:ext cx="2371800" cy="54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Montserrat"/>
                <a:ea typeface="Montserrat"/>
                <a:cs typeface="Montserrat"/>
                <a:sym typeface="Montserrat"/>
              </a:rPr>
              <a:t>It’s the star at the center of the Solar System</a:t>
            </a:r>
            <a:endParaRPr>
              <a:latin typeface="Montserrat"/>
              <a:ea typeface="Montserrat"/>
              <a:cs typeface="Montserrat"/>
              <a:sym typeface="Montserrat"/>
            </a:endParaRPr>
          </a:p>
        </p:txBody>
      </p:sp>
      <p:sp>
        <p:nvSpPr>
          <p:cNvPr id="689" name="Google Shape;689;p40"/>
          <p:cNvSpPr/>
          <p:nvPr/>
        </p:nvSpPr>
        <p:spPr>
          <a:xfrm>
            <a:off x="5226413" y="366891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 name="Google Shape;690;p40"/>
          <p:cNvCxnSpPr>
            <a:stCxn id="683" idx="2"/>
          </p:cNvCxnSpPr>
          <p:nvPr/>
        </p:nvCxnSpPr>
        <p:spPr>
          <a:xfrm flipH="1">
            <a:off x="2371613" y="1734913"/>
            <a:ext cx="2854800" cy="960600"/>
          </a:xfrm>
          <a:prstGeom prst="bentConnector3">
            <a:avLst>
              <a:gd name="adj1" fmla="val 75640"/>
            </a:avLst>
          </a:prstGeom>
          <a:noFill/>
          <a:ln w="9525" cap="flat" cmpd="sng">
            <a:solidFill>
              <a:schemeClr val="dk2"/>
            </a:solidFill>
            <a:prstDash val="dot"/>
            <a:round/>
            <a:headEnd type="none" w="med" len="med"/>
            <a:tailEnd type="oval" w="med" len="med"/>
          </a:ln>
        </p:spPr>
      </p:cxnSp>
      <p:cxnSp>
        <p:nvCxnSpPr>
          <p:cNvPr id="691" name="Google Shape;691;p40"/>
          <p:cNvCxnSpPr>
            <a:stCxn id="686" idx="2"/>
          </p:cNvCxnSpPr>
          <p:nvPr/>
        </p:nvCxnSpPr>
        <p:spPr>
          <a:xfrm rot="10800000">
            <a:off x="3933713" y="2486138"/>
            <a:ext cx="1292700" cy="375300"/>
          </a:xfrm>
          <a:prstGeom prst="bentConnector3">
            <a:avLst>
              <a:gd name="adj1" fmla="val 50000"/>
            </a:avLst>
          </a:prstGeom>
          <a:noFill/>
          <a:ln w="9525" cap="flat" cmpd="sng">
            <a:solidFill>
              <a:schemeClr val="dk2"/>
            </a:solidFill>
            <a:prstDash val="dot"/>
            <a:round/>
            <a:headEnd type="none" w="med" len="med"/>
            <a:tailEnd type="oval" w="med" len="med"/>
          </a:ln>
        </p:spPr>
      </p:cxnSp>
      <p:cxnSp>
        <p:nvCxnSpPr>
          <p:cNvPr id="692" name="Google Shape;692;p40"/>
          <p:cNvCxnSpPr>
            <a:stCxn id="689" idx="2"/>
          </p:cNvCxnSpPr>
          <p:nvPr/>
        </p:nvCxnSpPr>
        <p:spPr>
          <a:xfrm rot="10800000">
            <a:off x="1743113" y="3429063"/>
            <a:ext cx="3483300" cy="558900"/>
          </a:xfrm>
          <a:prstGeom prst="bentConnector3">
            <a:avLst>
              <a:gd name="adj1" fmla="val 50000"/>
            </a:avLst>
          </a:prstGeom>
          <a:noFill/>
          <a:ln w="9525" cap="flat" cmpd="sng">
            <a:solidFill>
              <a:schemeClr val="dk2"/>
            </a:solidFill>
            <a:prstDash val="dot"/>
            <a:round/>
            <a:headEnd type="none" w="med" len="med"/>
            <a:tailEnd type="oval" w="med" len="med"/>
          </a:ln>
        </p:spPr>
      </p:cxnSp>
      <p:grpSp>
        <p:nvGrpSpPr>
          <p:cNvPr id="693" name="Google Shape;693;p40"/>
          <p:cNvGrpSpPr/>
          <p:nvPr/>
        </p:nvGrpSpPr>
        <p:grpSpPr>
          <a:xfrm>
            <a:off x="5367198" y="2702607"/>
            <a:ext cx="356556" cy="351285"/>
            <a:chOff x="-25465200" y="3916150"/>
            <a:chExt cx="299300" cy="294875"/>
          </a:xfrm>
        </p:grpSpPr>
        <p:sp>
          <p:nvSpPr>
            <p:cNvPr id="694" name="Google Shape;694;p4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0"/>
          <p:cNvGrpSpPr/>
          <p:nvPr/>
        </p:nvGrpSpPr>
        <p:grpSpPr>
          <a:xfrm>
            <a:off x="5369082" y="1590404"/>
            <a:ext cx="352803" cy="289039"/>
            <a:chOff x="-26981375" y="3951875"/>
            <a:chExt cx="296150" cy="242625"/>
          </a:xfrm>
        </p:grpSpPr>
        <p:sp>
          <p:nvSpPr>
            <p:cNvPr id="697" name="Google Shape;697;p4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40"/>
          <p:cNvGrpSpPr/>
          <p:nvPr/>
        </p:nvGrpSpPr>
        <p:grpSpPr>
          <a:xfrm>
            <a:off x="5369538" y="3811573"/>
            <a:ext cx="351880" cy="352803"/>
            <a:chOff x="-23615075" y="3148525"/>
            <a:chExt cx="295375" cy="296150"/>
          </a:xfrm>
        </p:grpSpPr>
        <p:sp>
          <p:nvSpPr>
            <p:cNvPr id="701" name="Google Shape;701;p4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577739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708"/>
        <p:cNvGrpSpPr/>
        <p:nvPr/>
      </p:nvGrpSpPr>
      <p:grpSpPr>
        <a:xfrm>
          <a:off x="0" y="0"/>
          <a:ext cx="0" cy="0"/>
          <a:chOff x="0" y="0"/>
          <a:chExt cx="0" cy="0"/>
        </a:xfrm>
      </p:grpSpPr>
      <p:sp>
        <p:nvSpPr>
          <p:cNvPr id="709" name="Google Shape;709;p41"/>
          <p:cNvSpPr txBox="1">
            <a:spLocks noGrp="1"/>
          </p:cNvSpPr>
          <p:nvPr>
            <p:ph type="subTitle" idx="1"/>
          </p:nvPr>
        </p:nvSpPr>
        <p:spPr>
          <a:xfrm>
            <a:off x="714300" y="1806875"/>
            <a:ext cx="3789000" cy="26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br>
              <a:rPr lang="en"/>
            </a:br>
            <a:r>
              <a:rPr lang="en"/>
              <a:t>Lists like this one:</a:t>
            </a:r>
            <a:endParaRPr/>
          </a:p>
          <a:p>
            <a:pPr marL="241300" lvl="0" indent="-215900" algn="l" rtl="0">
              <a:spcBef>
                <a:spcPts val="1600"/>
              </a:spcBef>
              <a:spcAft>
                <a:spcPts val="0"/>
              </a:spcAft>
              <a:buClr>
                <a:schemeClr val="dk2"/>
              </a:buClr>
              <a:buSzPts val="1400"/>
              <a:buFont typeface="Poppins"/>
              <a:buAutoNum type="arabicPeriod"/>
            </a:pPr>
            <a:r>
              <a:rPr lang="en"/>
              <a:t>They’re simple </a:t>
            </a:r>
            <a:endParaRPr/>
          </a:p>
          <a:p>
            <a:pPr marL="241300" lvl="0" indent="-215900" algn="l" rtl="0">
              <a:spcBef>
                <a:spcPts val="0"/>
              </a:spcBef>
              <a:spcAft>
                <a:spcPts val="0"/>
              </a:spcAft>
              <a:buClr>
                <a:schemeClr val="dk2"/>
              </a:buClr>
              <a:buSzPts val="1400"/>
              <a:buFont typeface="Poppins"/>
              <a:buAutoNum type="arabicPeriod"/>
            </a:pPr>
            <a:r>
              <a:rPr lang="en"/>
              <a:t>You can organize your ideas clearly</a:t>
            </a:r>
            <a:endParaRPr/>
          </a:p>
          <a:p>
            <a:pPr marL="241300" lvl="0" indent="-215900" algn="l" rtl="0">
              <a:spcBef>
                <a:spcPts val="0"/>
              </a:spcBef>
              <a:spcAft>
                <a:spcPts val="0"/>
              </a:spcAft>
              <a:buClr>
                <a:schemeClr val="dk2"/>
              </a:buClr>
              <a:buSzPts val="1400"/>
              <a:buFont typeface="Poppins"/>
              <a:buAutoNum type="arabicPeriod"/>
            </a:pPr>
            <a:r>
              <a:rPr lang="en"/>
              <a:t>You’ll never forget to buy milk!</a:t>
            </a:r>
            <a:endParaRPr/>
          </a:p>
          <a:p>
            <a:pPr marL="0" lvl="0" indent="0" algn="l" rtl="0">
              <a:spcBef>
                <a:spcPts val="1600"/>
              </a:spcBef>
              <a:spcAft>
                <a:spcPts val="1600"/>
              </a:spcAft>
              <a:buNone/>
            </a:pPr>
            <a:r>
              <a:rPr lang="en"/>
              <a:t>And the most important thing: the audience won’t miss the point of your presentation</a:t>
            </a:r>
            <a:endParaRPr/>
          </a:p>
        </p:txBody>
      </p:sp>
      <p:sp>
        <p:nvSpPr>
          <p:cNvPr id="710" name="Google Shape;710;p41"/>
          <p:cNvSpPr txBox="1">
            <a:spLocks noGrp="1"/>
          </p:cNvSpPr>
          <p:nvPr>
            <p:ph type="title"/>
          </p:nvPr>
        </p:nvSpPr>
        <p:spPr>
          <a:xfrm>
            <a:off x="714300" y="1068850"/>
            <a:ext cx="30021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CENTER</a:t>
            </a:r>
            <a:endParaRPr/>
          </a:p>
        </p:txBody>
      </p:sp>
      <p:grpSp>
        <p:nvGrpSpPr>
          <p:cNvPr id="711" name="Google Shape;711;p41"/>
          <p:cNvGrpSpPr/>
          <p:nvPr/>
        </p:nvGrpSpPr>
        <p:grpSpPr>
          <a:xfrm>
            <a:off x="5070436" y="555099"/>
            <a:ext cx="3049384" cy="4049494"/>
            <a:chOff x="4746450" y="55913"/>
            <a:chExt cx="3788996" cy="5031678"/>
          </a:xfrm>
        </p:grpSpPr>
        <p:sp>
          <p:nvSpPr>
            <p:cNvPr id="712" name="Google Shape;712;p41"/>
            <p:cNvSpPr/>
            <p:nvPr/>
          </p:nvSpPr>
          <p:spPr>
            <a:xfrm>
              <a:off x="5348309" y="657869"/>
              <a:ext cx="1656029" cy="4116280"/>
            </a:xfrm>
            <a:custGeom>
              <a:avLst/>
              <a:gdLst/>
              <a:ahLst/>
              <a:cxnLst/>
              <a:rect l="l" t="t" r="r" b="b"/>
              <a:pathLst>
                <a:path w="17087" h="42472" extrusionOk="0">
                  <a:moveTo>
                    <a:pt x="14625" y="39638"/>
                  </a:moveTo>
                  <a:cubicBezTo>
                    <a:pt x="13710" y="35087"/>
                    <a:pt x="5496" y="27017"/>
                    <a:pt x="3063" y="21865"/>
                  </a:cubicBezTo>
                  <a:cubicBezTo>
                    <a:pt x="1" y="15455"/>
                    <a:pt x="2405" y="7928"/>
                    <a:pt x="1289" y="3950"/>
                  </a:cubicBezTo>
                  <a:cubicBezTo>
                    <a:pt x="201" y="0"/>
                    <a:pt x="1804" y="1975"/>
                    <a:pt x="2720" y="3320"/>
                  </a:cubicBezTo>
                  <a:cubicBezTo>
                    <a:pt x="3664" y="4665"/>
                    <a:pt x="12937" y="16857"/>
                    <a:pt x="14311" y="20120"/>
                  </a:cubicBezTo>
                  <a:cubicBezTo>
                    <a:pt x="17087" y="26960"/>
                    <a:pt x="16886" y="36805"/>
                    <a:pt x="16800" y="39638"/>
                  </a:cubicBezTo>
                  <a:cubicBezTo>
                    <a:pt x="16715" y="42471"/>
                    <a:pt x="15026" y="41584"/>
                    <a:pt x="14625" y="396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1"/>
            <p:cNvSpPr/>
            <p:nvPr/>
          </p:nvSpPr>
          <p:spPr>
            <a:xfrm>
              <a:off x="5362265" y="663393"/>
              <a:ext cx="1633738" cy="4088562"/>
            </a:xfrm>
            <a:custGeom>
              <a:avLst/>
              <a:gdLst/>
              <a:ahLst/>
              <a:cxnLst/>
              <a:rect l="l" t="t" r="r" b="b"/>
              <a:pathLst>
                <a:path w="16857" h="42186" extrusionOk="0">
                  <a:moveTo>
                    <a:pt x="14481" y="39638"/>
                  </a:moveTo>
                  <a:cubicBezTo>
                    <a:pt x="13337" y="34515"/>
                    <a:pt x="6726" y="26559"/>
                    <a:pt x="4322" y="21379"/>
                  </a:cubicBezTo>
                  <a:cubicBezTo>
                    <a:pt x="1374" y="14911"/>
                    <a:pt x="2375" y="7785"/>
                    <a:pt x="1202" y="3893"/>
                  </a:cubicBezTo>
                  <a:cubicBezTo>
                    <a:pt x="0" y="1"/>
                    <a:pt x="1660" y="1918"/>
                    <a:pt x="2519" y="3292"/>
                  </a:cubicBezTo>
                  <a:cubicBezTo>
                    <a:pt x="3377" y="4665"/>
                    <a:pt x="11619" y="17258"/>
                    <a:pt x="12993" y="20549"/>
                  </a:cubicBezTo>
                  <a:cubicBezTo>
                    <a:pt x="15769" y="27389"/>
                    <a:pt x="16857" y="36232"/>
                    <a:pt x="16714" y="39438"/>
                  </a:cubicBezTo>
                  <a:cubicBezTo>
                    <a:pt x="16599" y="42185"/>
                    <a:pt x="14939" y="41584"/>
                    <a:pt x="14481" y="396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1"/>
            <p:cNvSpPr/>
            <p:nvPr/>
          </p:nvSpPr>
          <p:spPr>
            <a:xfrm>
              <a:off x="6438440" y="3506476"/>
              <a:ext cx="1181715" cy="549231"/>
            </a:xfrm>
            <a:custGeom>
              <a:avLst/>
              <a:gdLst/>
              <a:ahLst/>
              <a:cxnLst/>
              <a:rect l="l" t="t" r="r" b="b"/>
              <a:pathLst>
                <a:path w="12193" h="5667" extrusionOk="0">
                  <a:moveTo>
                    <a:pt x="0" y="5581"/>
                  </a:moveTo>
                  <a:cubicBezTo>
                    <a:pt x="229" y="4980"/>
                    <a:pt x="859" y="5009"/>
                    <a:pt x="1202" y="4837"/>
                  </a:cubicBezTo>
                  <a:cubicBezTo>
                    <a:pt x="1546" y="4665"/>
                    <a:pt x="1832" y="3749"/>
                    <a:pt x="2175" y="3663"/>
                  </a:cubicBezTo>
                  <a:cubicBezTo>
                    <a:pt x="2547" y="3578"/>
                    <a:pt x="2919" y="4064"/>
                    <a:pt x="3463" y="3692"/>
                  </a:cubicBezTo>
                  <a:cubicBezTo>
                    <a:pt x="4036" y="3320"/>
                    <a:pt x="3978" y="2805"/>
                    <a:pt x="4408" y="2719"/>
                  </a:cubicBezTo>
                  <a:cubicBezTo>
                    <a:pt x="4808" y="2662"/>
                    <a:pt x="4951" y="3005"/>
                    <a:pt x="5323" y="2891"/>
                  </a:cubicBezTo>
                  <a:cubicBezTo>
                    <a:pt x="5696" y="2776"/>
                    <a:pt x="5467" y="2576"/>
                    <a:pt x="5867" y="2318"/>
                  </a:cubicBezTo>
                  <a:cubicBezTo>
                    <a:pt x="6239" y="2061"/>
                    <a:pt x="6611" y="2662"/>
                    <a:pt x="6955" y="2290"/>
                  </a:cubicBezTo>
                  <a:cubicBezTo>
                    <a:pt x="7298" y="1946"/>
                    <a:pt x="7728" y="1345"/>
                    <a:pt x="8185" y="1259"/>
                  </a:cubicBezTo>
                  <a:cubicBezTo>
                    <a:pt x="8643" y="1174"/>
                    <a:pt x="9130" y="1717"/>
                    <a:pt x="9559" y="1231"/>
                  </a:cubicBezTo>
                  <a:cubicBezTo>
                    <a:pt x="9988" y="744"/>
                    <a:pt x="10189" y="0"/>
                    <a:pt x="10733" y="0"/>
                  </a:cubicBezTo>
                  <a:cubicBezTo>
                    <a:pt x="11305" y="29"/>
                    <a:pt x="11334" y="601"/>
                    <a:pt x="11963" y="401"/>
                  </a:cubicBezTo>
                  <a:cubicBezTo>
                    <a:pt x="12192" y="916"/>
                    <a:pt x="11620" y="945"/>
                    <a:pt x="11105" y="973"/>
                  </a:cubicBezTo>
                  <a:cubicBezTo>
                    <a:pt x="10618" y="1031"/>
                    <a:pt x="10246" y="1403"/>
                    <a:pt x="9817" y="1889"/>
                  </a:cubicBezTo>
                  <a:cubicBezTo>
                    <a:pt x="9387" y="2376"/>
                    <a:pt x="8615" y="1946"/>
                    <a:pt x="8157" y="2032"/>
                  </a:cubicBezTo>
                  <a:cubicBezTo>
                    <a:pt x="7699" y="2118"/>
                    <a:pt x="7785" y="2891"/>
                    <a:pt x="7441" y="3234"/>
                  </a:cubicBezTo>
                  <a:cubicBezTo>
                    <a:pt x="7098" y="3578"/>
                    <a:pt x="6526" y="2719"/>
                    <a:pt x="6125" y="2977"/>
                  </a:cubicBezTo>
                  <a:cubicBezTo>
                    <a:pt x="5753" y="3234"/>
                    <a:pt x="5924" y="3406"/>
                    <a:pt x="5552" y="3520"/>
                  </a:cubicBezTo>
                  <a:cubicBezTo>
                    <a:pt x="5180" y="3635"/>
                    <a:pt x="5152" y="3435"/>
                    <a:pt x="4751" y="3520"/>
                  </a:cubicBezTo>
                  <a:cubicBezTo>
                    <a:pt x="4379" y="3606"/>
                    <a:pt x="4322" y="3978"/>
                    <a:pt x="3749" y="4350"/>
                  </a:cubicBezTo>
                  <a:cubicBezTo>
                    <a:pt x="3206" y="4694"/>
                    <a:pt x="2919" y="4493"/>
                    <a:pt x="2576" y="4579"/>
                  </a:cubicBezTo>
                  <a:cubicBezTo>
                    <a:pt x="2204" y="4665"/>
                    <a:pt x="1832" y="5323"/>
                    <a:pt x="1489" y="5495"/>
                  </a:cubicBezTo>
                  <a:cubicBezTo>
                    <a:pt x="1174" y="5667"/>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1"/>
            <p:cNvSpPr/>
            <p:nvPr/>
          </p:nvSpPr>
          <p:spPr>
            <a:xfrm>
              <a:off x="6094479" y="3262340"/>
              <a:ext cx="1181715" cy="552042"/>
            </a:xfrm>
            <a:custGeom>
              <a:avLst/>
              <a:gdLst/>
              <a:ahLst/>
              <a:cxnLst/>
              <a:rect l="l" t="t" r="r" b="b"/>
              <a:pathLst>
                <a:path w="12193" h="5696" extrusionOk="0">
                  <a:moveTo>
                    <a:pt x="1" y="5581"/>
                  </a:moveTo>
                  <a:cubicBezTo>
                    <a:pt x="229" y="4980"/>
                    <a:pt x="830" y="5038"/>
                    <a:pt x="1203" y="4837"/>
                  </a:cubicBezTo>
                  <a:cubicBezTo>
                    <a:pt x="1546" y="4666"/>
                    <a:pt x="1832" y="3750"/>
                    <a:pt x="2176" y="3664"/>
                  </a:cubicBezTo>
                  <a:cubicBezTo>
                    <a:pt x="2519" y="3607"/>
                    <a:pt x="2920" y="4065"/>
                    <a:pt x="3463" y="3693"/>
                  </a:cubicBezTo>
                  <a:cubicBezTo>
                    <a:pt x="4036" y="3321"/>
                    <a:pt x="3979" y="2805"/>
                    <a:pt x="4408" y="2748"/>
                  </a:cubicBezTo>
                  <a:cubicBezTo>
                    <a:pt x="4809" y="2662"/>
                    <a:pt x="4952" y="3006"/>
                    <a:pt x="5324" y="2891"/>
                  </a:cubicBezTo>
                  <a:cubicBezTo>
                    <a:pt x="5696" y="2777"/>
                    <a:pt x="5467" y="2576"/>
                    <a:pt x="5839" y="2319"/>
                  </a:cubicBezTo>
                  <a:cubicBezTo>
                    <a:pt x="6240" y="2061"/>
                    <a:pt x="6612" y="2662"/>
                    <a:pt x="6955" y="2290"/>
                  </a:cubicBezTo>
                  <a:cubicBezTo>
                    <a:pt x="7298" y="1947"/>
                    <a:pt x="7728" y="1346"/>
                    <a:pt x="8186" y="1260"/>
                  </a:cubicBezTo>
                  <a:cubicBezTo>
                    <a:pt x="8644" y="1174"/>
                    <a:pt x="9130" y="1718"/>
                    <a:pt x="9559" y="1231"/>
                  </a:cubicBezTo>
                  <a:cubicBezTo>
                    <a:pt x="9989" y="745"/>
                    <a:pt x="10160" y="1"/>
                    <a:pt x="10733" y="29"/>
                  </a:cubicBezTo>
                  <a:cubicBezTo>
                    <a:pt x="11305" y="29"/>
                    <a:pt x="11305" y="602"/>
                    <a:pt x="11963" y="401"/>
                  </a:cubicBezTo>
                  <a:cubicBezTo>
                    <a:pt x="12192" y="917"/>
                    <a:pt x="11620" y="945"/>
                    <a:pt x="11105" y="974"/>
                  </a:cubicBezTo>
                  <a:cubicBezTo>
                    <a:pt x="10590" y="1031"/>
                    <a:pt x="10246" y="1403"/>
                    <a:pt x="9817" y="1890"/>
                  </a:cubicBezTo>
                  <a:cubicBezTo>
                    <a:pt x="9388" y="2376"/>
                    <a:pt x="8615" y="1947"/>
                    <a:pt x="8157" y="2033"/>
                  </a:cubicBezTo>
                  <a:cubicBezTo>
                    <a:pt x="7699" y="2119"/>
                    <a:pt x="7756" y="2891"/>
                    <a:pt x="7442" y="3235"/>
                  </a:cubicBezTo>
                  <a:cubicBezTo>
                    <a:pt x="7098" y="3578"/>
                    <a:pt x="6526" y="2720"/>
                    <a:pt x="6125" y="2977"/>
                  </a:cubicBezTo>
                  <a:cubicBezTo>
                    <a:pt x="5753" y="3235"/>
                    <a:pt x="5925" y="3406"/>
                    <a:pt x="5553" y="3521"/>
                  </a:cubicBezTo>
                  <a:cubicBezTo>
                    <a:pt x="5181" y="3635"/>
                    <a:pt x="5152" y="3435"/>
                    <a:pt x="4751" y="3521"/>
                  </a:cubicBezTo>
                  <a:cubicBezTo>
                    <a:pt x="4379" y="3607"/>
                    <a:pt x="4293" y="3979"/>
                    <a:pt x="3750" y="4351"/>
                  </a:cubicBezTo>
                  <a:cubicBezTo>
                    <a:pt x="3206" y="4694"/>
                    <a:pt x="2920" y="4523"/>
                    <a:pt x="2548" y="4580"/>
                  </a:cubicBezTo>
                  <a:cubicBezTo>
                    <a:pt x="2204" y="4666"/>
                    <a:pt x="1804" y="5324"/>
                    <a:pt x="1489" y="5496"/>
                  </a:cubicBezTo>
                  <a:cubicBezTo>
                    <a:pt x="1145" y="5696"/>
                    <a:pt x="516" y="5267"/>
                    <a:pt x="1"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1"/>
            <p:cNvSpPr/>
            <p:nvPr/>
          </p:nvSpPr>
          <p:spPr>
            <a:xfrm>
              <a:off x="5747804" y="3112602"/>
              <a:ext cx="1181618" cy="552042"/>
            </a:xfrm>
            <a:custGeom>
              <a:avLst/>
              <a:gdLst/>
              <a:ahLst/>
              <a:cxnLst/>
              <a:rect l="l" t="t" r="r" b="b"/>
              <a:pathLst>
                <a:path w="12192" h="5696" extrusionOk="0">
                  <a:moveTo>
                    <a:pt x="0" y="5581"/>
                  </a:moveTo>
                  <a:cubicBezTo>
                    <a:pt x="229" y="4980"/>
                    <a:pt x="830" y="5037"/>
                    <a:pt x="1174" y="4866"/>
                  </a:cubicBezTo>
                  <a:cubicBezTo>
                    <a:pt x="1517" y="4665"/>
                    <a:pt x="1832" y="3749"/>
                    <a:pt x="2175" y="3692"/>
                  </a:cubicBezTo>
                  <a:cubicBezTo>
                    <a:pt x="2519" y="3606"/>
                    <a:pt x="2919" y="4064"/>
                    <a:pt x="3463" y="3692"/>
                  </a:cubicBezTo>
                  <a:cubicBezTo>
                    <a:pt x="4007" y="3349"/>
                    <a:pt x="3978" y="2834"/>
                    <a:pt x="4407" y="2748"/>
                  </a:cubicBezTo>
                  <a:cubicBezTo>
                    <a:pt x="4808" y="2662"/>
                    <a:pt x="4951" y="3005"/>
                    <a:pt x="5323" y="2919"/>
                  </a:cubicBezTo>
                  <a:cubicBezTo>
                    <a:pt x="5695" y="2805"/>
                    <a:pt x="5466" y="2605"/>
                    <a:pt x="5838" y="2347"/>
                  </a:cubicBezTo>
                  <a:cubicBezTo>
                    <a:pt x="6239" y="2090"/>
                    <a:pt x="6611" y="2662"/>
                    <a:pt x="6955" y="2318"/>
                  </a:cubicBezTo>
                  <a:cubicBezTo>
                    <a:pt x="7298" y="1975"/>
                    <a:pt x="7727" y="1345"/>
                    <a:pt x="8157" y="1260"/>
                  </a:cubicBezTo>
                  <a:cubicBezTo>
                    <a:pt x="8615" y="1202"/>
                    <a:pt x="9130" y="1717"/>
                    <a:pt x="9559" y="1231"/>
                  </a:cubicBezTo>
                  <a:cubicBezTo>
                    <a:pt x="9988" y="744"/>
                    <a:pt x="10160" y="0"/>
                    <a:pt x="10732" y="29"/>
                  </a:cubicBezTo>
                  <a:cubicBezTo>
                    <a:pt x="11305" y="29"/>
                    <a:pt x="11305" y="601"/>
                    <a:pt x="11963" y="430"/>
                  </a:cubicBezTo>
                  <a:cubicBezTo>
                    <a:pt x="12192" y="945"/>
                    <a:pt x="11620" y="945"/>
                    <a:pt x="11104" y="1002"/>
                  </a:cubicBezTo>
                  <a:cubicBezTo>
                    <a:pt x="10589" y="1031"/>
                    <a:pt x="10246" y="1431"/>
                    <a:pt x="9817" y="1889"/>
                  </a:cubicBezTo>
                  <a:cubicBezTo>
                    <a:pt x="9387" y="2376"/>
                    <a:pt x="8615" y="1975"/>
                    <a:pt x="8157" y="2032"/>
                  </a:cubicBezTo>
                  <a:cubicBezTo>
                    <a:pt x="7699" y="2118"/>
                    <a:pt x="7756" y="2919"/>
                    <a:pt x="7441" y="3263"/>
                  </a:cubicBezTo>
                  <a:cubicBezTo>
                    <a:pt x="7098" y="3606"/>
                    <a:pt x="6525" y="2748"/>
                    <a:pt x="6125" y="3005"/>
                  </a:cubicBezTo>
                  <a:cubicBezTo>
                    <a:pt x="5753" y="3263"/>
                    <a:pt x="5924" y="3406"/>
                    <a:pt x="5552" y="3520"/>
                  </a:cubicBezTo>
                  <a:cubicBezTo>
                    <a:pt x="5180" y="3635"/>
                    <a:pt x="5152" y="3463"/>
                    <a:pt x="4751" y="3520"/>
                  </a:cubicBezTo>
                  <a:cubicBezTo>
                    <a:pt x="4379" y="3606"/>
                    <a:pt x="4293" y="4007"/>
                    <a:pt x="3749" y="4350"/>
                  </a:cubicBezTo>
                  <a:cubicBezTo>
                    <a:pt x="3205" y="4722"/>
                    <a:pt x="2919" y="4522"/>
                    <a:pt x="2547" y="4579"/>
                  </a:cubicBezTo>
                  <a:cubicBezTo>
                    <a:pt x="2204" y="4665"/>
                    <a:pt x="1803" y="5352"/>
                    <a:pt x="1488" y="5524"/>
                  </a:cubicBezTo>
                  <a:cubicBezTo>
                    <a:pt x="1145" y="5696"/>
                    <a:pt x="515" y="5266"/>
                    <a:pt x="0" y="5581"/>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1"/>
            <p:cNvSpPr/>
            <p:nvPr/>
          </p:nvSpPr>
          <p:spPr>
            <a:xfrm>
              <a:off x="5991843" y="2102913"/>
              <a:ext cx="990303" cy="1983320"/>
            </a:xfrm>
            <a:custGeom>
              <a:avLst/>
              <a:gdLst/>
              <a:ahLst/>
              <a:cxnLst/>
              <a:rect l="l" t="t" r="r" b="b"/>
              <a:pathLst>
                <a:path w="10218" h="20464" extrusionOk="0">
                  <a:moveTo>
                    <a:pt x="1517" y="8415"/>
                  </a:moveTo>
                  <a:cubicBezTo>
                    <a:pt x="1918" y="8386"/>
                    <a:pt x="3378" y="8215"/>
                    <a:pt x="3549" y="6927"/>
                  </a:cubicBezTo>
                  <a:cubicBezTo>
                    <a:pt x="3750" y="5410"/>
                    <a:pt x="3693" y="1976"/>
                    <a:pt x="4294" y="1"/>
                  </a:cubicBezTo>
                  <a:cubicBezTo>
                    <a:pt x="4637" y="1747"/>
                    <a:pt x="10218" y="20464"/>
                    <a:pt x="3235" y="14711"/>
                  </a:cubicBezTo>
                  <a:cubicBezTo>
                    <a:pt x="773" y="12679"/>
                    <a:pt x="1" y="8501"/>
                    <a:pt x="1517" y="84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6344139" y="58723"/>
              <a:ext cx="1109512" cy="4973322"/>
            </a:xfrm>
            <a:custGeom>
              <a:avLst/>
              <a:gdLst/>
              <a:ahLst/>
              <a:cxnLst/>
              <a:rect l="l" t="t" r="r" b="b"/>
              <a:pathLst>
                <a:path w="11448" h="51315" extrusionOk="0">
                  <a:moveTo>
                    <a:pt x="5209" y="47594"/>
                  </a:moveTo>
                  <a:cubicBezTo>
                    <a:pt x="6096" y="42672"/>
                    <a:pt x="1002" y="31281"/>
                    <a:pt x="573" y="25100"/>
                  </a:cubicBezTo>
                  <a:cubicBezTo>
                    <a:pt x="0" y="17430"/>
                    <a:pt x="4036" y="7585"/>
                    <a:pt x="6325" y="3778"/>
                  </a:cubicBezTo>
                  <a:cubicBezTo>
                    <a:pt x="8586" y="1"/>
                    <a:pt x="6611" y="5181"/>
                    <a:pt x="7041" y="6898"/>
                  </a:cubicBezTo>
                  <a:cubicBezTo>
                    <a:pt x="7441" y="8644"/>
                    <a:pt x="11276" y="26874"/>
                    <a:pt x="11333" y="30738"/>
                  </a:cubicBezTo>
                  <a:cubicBezTo>
                    <a:pt x="11448" y="38722"/>
                    <a:pt x="8615" y="45648"/>
                    <a:pt x="7413" y="48482"/>
                  </a:cubicBezTo>
                  <a:cubicBezTo>
                    <a:pt x="6211" y="51315"/>
                    <a:pt x="4837" y="49741"/>
                    <a:pt x="5209" y="475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6510547" y="55913"/>
              <a:ext cx="810036" cy="4951224"/>
            </a:xfrm>
            <a:custGeom>
              <a:avLst/>
              <a:gdLst/>
              <a:ahLst/>
              <a:cxnLst/>
              <a:rect l="l" t="t" r="r" b="b"/>
              <a:pathLst>
                <a:path w="8358" h="51087" extrusionOk="0">
                  <a:moveTo>
                    <a:pt x="3492" y="47709"/>
                  </a:moveTo>
                  <a:cubicBezTo>
                    <a:pt x="4351" y="42071"/>
                    <a:pt x="802" y="31425"/>
                    <a:pt x="458" y="25272"/>
                  </a:cubicBezTo>
                  <a:cubicBezTo>
                    <a:pt x="0" y="17573"/>
                    <a:pt x="2462" y="7614"/>
                    <a:pt x="4637" y="3836"/>
                  </a:cubicBezTo>
                  <a:cubicBezTo>
                    <a:pt x="6840" y="1"/>
                    <a:pt x="4894" y="5238"/>
                    <a:pt x="5238" y="6955"/>
                  </a:cubicBezTo>
                  <a:cubicBezTo>
                    <a:pt x="5553" y="8673"/>
                    <a:pt x="8186" y="26932"/>
                    <a:pt x="8243" y="30795"/>
                  </a:cubicBezTo>
                  <a:cubicBezTo>
                    <a:pt x="8357" y="38780"/>
                    <a:pt x="7212" y="45191"/>
                    <a:pt x="5810" y="48367"/>
                  </a:cubicBezTo>
                  <a:cubicBezTo>
                    <a:pt x="4608" y="51086"/>
                    <a:pt x="3149" y="49827"/>
                    <a:pt x="3492" y="477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6296940" y="3062689"/>
              <a:ext cx="1367506" cy="227465"/>
            </a:xfrm>
            <a:custGeom>
              <a:avLst/>
              <a:gdLst/>
              <a:ahLst/>
              <a:cxnLst/>
              <a:rect l="l" t="t" r="r" b="b"/>
              <a:pathLst>
                <a:path w="14110" h="2347" extrusionOk="0">
                  <a:moveTo>
                    <a:pt x="1" y="887"/>
                  </a:moveTo>
                  <a:cubicBezTo>
                    <a:pt x="459" y="1402"/>
                    <a:pt x="1060" y="1116"/>
                    <a:pt x="1489" y="1145"/>
                  </a:cubicBezTo>
                  <a:cubicBezTo>
                    <a:pt x="1890" y="1174"/>
                    <a:pt x="2548" y="2004"/>
                    <a:pt x="2949" y="1918"/>
                  </a:cubicBezTo>
                  <a:cubicBezTo>
                    <a:pt x="3349" y="1860"/>
                    <a:pt x="3550" y="1231"/>
                    <a:pt x="4236" y="1374"/>
                  </a:cubicBezTo>
                  <a:cubicBezTo>
                    <a:pt x="4952" y="1488"/>
                    <a:pt x="5124" y="2032"/>
                    <a:pt x="5553" y="1946"/>
                  </a:cubicBezTo>
                  <a:cubicBezTo>
                    <a:pt x="6011" y="1860"/>
                    <a:pt x="6011" y="1460"/>
                    <a:pt x="6411" y="1402"/>
                  </a:cubicBezTo>
                  <a:cubicBezTo>
                    <a:pt x="6841" y="1374"/>
                    <a:pt x="6698" y="1660"/>
                    <a:pt x="7184" y="1775"/>
                  </a:cubicBezTo>
                  <a:cubicBezTo>
                    <a:pt x="7671" y="1889"/>
                    <a:pt x="7814" y="1145"/>
                    <a:pt x="8300" y="1345"/>
                  </a:cubicBezTo>
                  <a:cubicBezTo>
                    <a:pt x="8787" y="1546"/>
                    <a:pt x="9445" y="2004"/>
                    <a:pt x="9932" y="1889"/>
                  </a:cubicBezTo>
                  <a:cubicBezTo>
                    <a:pt x="10418" y="1775"/>
                    <a:pt x="10704" y="1059"/>
                    <a:pt x="11334" y="1374"/>
                  </a:cubicBezTo>
                  <a:cubicBezTo>
                    <a:pt x="11964" y="1660"/>
                    <a:pt x="12479" y="2347"/>
                    <a:pt x="13022" y="2089"/>
                  </a:cubicBezTo>
                  <a:cubicBezTo>
                    <a:pt x="13595" y="1860"/>
                    <a:pt x="13395" y="1288"/>
                    <a:pt x="14110" y="1202"/>
                  </a:cubicBezTo>
                  <a:cubicBezTo>
                    <a:pt x="14110" y="601"/>
                    <a:pt x="13509" y="830"/>
                    <a:pt x="12994" y="973"/>
                  </a:cubicBezTo>
                  <a:cubicBezTo>
                    <a:pt x="12479" y="1145"/>
                    <a:pt x="11964" y="887"/>
                    <a:pt x="11334" y="601"/>
                  </a:cubicBezTo>
                  <a:cubicBezTo>
                    <a:pt x="10704" y="286"/>
                    <a:pt x="10075" y="1030"/>
                    <a:pt x="9588" y="1116"/>
                  </a:cubicBezTo>
                  <a:cubicBezTo>
                    <a:pt x="9102" y="1231"/>
                    <a:pt x="8873" y="401"/>
                    <a:pt x="8386" y="200"/>
                  </a:cubicBezTo>
                  <a:cubicBezTo>
                    <a:pt x="7871" y="0"/>
                    <a:pt x="7671" y="1116"/>
                    <a:pt x="7156" y="1002"/>
                  </a:cubicBezTo>
                  <a:cubicBezTo>
                    <a:pt x="6669" y="887"/>
                    <a:pt x="6783" y="658"/>
                    <a:pt x="6383" y="687"/>
                  </a:cubicBezTo>
                  <a:cubicBezTo>
                    <a:pt x="5954" y="744"/>
                    <a:pt x="5982" y="945"/>
                    <a:pt x="5581" y="1030"/>
                  </a:cubicBezTo>
                  <a:cubicBezTo>
                    <a:pt x="5152" y="1088"/>
                    <a:pt x="4923" y="744"/>
                    <a:pt x="4236" y="601"/>
                  </a:cubicBezTo>
                  <a:cubicBezTo>
                    <a:pt x="3521" y="458"/>
                    <a:pt x="3321" y="773"/>
                    <a:pt x="2949" y="859"/>
                  </a:cubicBezTo>
                  <a:cubicBezTo>
                    <a:pt x="2548" y="916"/>
                    <a:pt x="1890" y="401"/>
                    <a:pt x="1460" y="372"/>
                  </a:cubicBezTo>
                  <a:cubicBezTo>
                    <a:pt x="1060" y="344"/>
                    <a:pt x="630" y="1002"/>
                    <a:pt x="1" y="887"/>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6549411" y="3295680"/>
              <a:ext cx="1370220" cy="230276"/>
            </a:xfrm>
            <a:custGeom>
              <a:avLst/>
              <a:gdLst/>
              <a:ahLst/>
              <a:cxnLst/>
              <a:rect l="l" t="t" r="r" b="b"/>
              <a:pathLst>
                <a:path w="14138" h="2376" extrusionOk="0">
                  <a:moveTo>
                    <a:pt x="0" y="1603"/>
                  </a:moveTo>
                  <a:cubicBezTo>
                    <a:pt x="458" y="1059"/>
                    <a:pt x="1088" y="1374"/>
                    <a:pt x="1488" y="1317"/>
                  </a:cubicBezTo>
                  <a:cubicBezTo>
                    <a:pt x="1918" y="1288"/>
                    <a:pt x="2576" y="458"/>
                    <a:pt x="2948" y="515"/>
                  </a:cubicBezTo>
                  <a:cubicBezTo>
                    <a:pt x="3349" y="601"/>
                    <a:pt x="3549" y="1202"/>
                    <a:pt x="4264" y="1059"/>
                  </a:cubicBezTo>
                  <a:cubicBezTo>
                    <a:pt x="4951" y="916"/>
                    <a:pt x="5123" y="372"/>
                    <a:pt x="5552" y="458"/>
                  </a:cubicBezTo>
                  <a:cubicBezTo>
                    <a:pt x="6010" y="544"/>
                    <a:pt x="6010" y="945"/>
                    <a:pt x="6439" y="1002"/>
                  </a:cubicBezTo>
                  <a:cubicBezTo>
                    <a:pt x="6869" y="1030"/>
                    <a:pt x="6697" y="744"/>
                    <a:pt x="7184" y="630"/>
                  </a:cubicBezTo>
                  <a:cubicBezTo>
                    <a:pt x="7670" y="544"/>
                    <a:pt x="7813" y="1259"/>
                    <a:pt x="8300" y="1030"/>
                  </a:cubicBezTo>
                  <a:cubicBezTo>
                    <a:pt x="8786" y="830"/>
                    <a:pt x="9473" y="372"/>
                    <a:pt x="9960" y="487"/>
                  </a:cubicBezTo>
                  <a:cubicBezTo>
                    <a:pt x="10446" y="573"/>
                    <a:pt x="10732" y="1317"/>
                    <a:pt x="11362" y="1002"/>
                  </a:cubicBezTo>
                  <a:cubicBezTo>
                    <a:pt x="11992" y="658"/>
                    <a:pt x="12478" y="0"/>
                    <a:pt x="13022" y="229"/>
                  </a:cubicBezTo>
                  <a:cubicBezTo>
                    <a:pt x="13594" y="458"/>
                    <a:pt x="13394" y="1059"/>
                    <a:pt x="14109" y="1116"/>
                  </a:cubicBezTo>
                  <a:cubicBezTo>
                    <a:pt x="14138" y="1717"/>
                    <a:pt x="13537" y="1517"/>
                    <a:pt x="13022" y="1345"/>
                  </a:cubicBezTo>
                  <a:cubicBezTo>
                    <a:pt x="12507" y="1202"/>
                    <a:pt x="11963" y="1431"/>
                    <a:pt x="11333" y="1746"/>
                  </a:cubicBezTo>
                  <a:cubicBezTo>
                    <a:pt x="10732" y="2061"/>
                    <a:pt x="10103" y="1345"/>
                    <a:pt x="9616" y="1231"/>
                  </a:cubicBezTo>
                  <a:cubicBezTo>
                    <a:pt x="9130" y="1116"/>
                    <a:pt x="8901" y="1946"/>
                    <a:pt x="8414" y="2175"/>
                  </a:cubicBezTo>
                  <a:cubicBezTo>
                    <a:pt x="7899" y="2376"/>
                    <a:pt x="7699" y="1288"/>
                    <a:pt x="7184" y="1403"/>
                  </a:cubicBezTo>
                  <a:cubicBezTo>
                    <a:pt x="6697" y="1488"/>
                    <a:pt x="6811" y="1746"/>
                    <a:pt x="6411" y="1689"/>
                  </a:cubicBezTo>
                  <a:cubicBezTo>
                    <a:pt x="5982" y="1660"/>
                    <a:pt x="6010" y="1460"/>
                    <a:pt x="5609" y="1403"/>
                  </a:cubicBezTo>
                  <a:cubicBezTo>
                    <a:pt x="5180" y="1317"/>
                    <a:pt x="4951" y="1689"/>
                    <a:pt x="4264" y="1832"/>
                  </a:cubicBezTo>
                  <a:cubicBezTo>
                    <a:pt x="3549" y="1975"/>
                    <a:pt x="3349" y="1660"/>
                    <a:pt x="2976" y="1603"/>
                  </a:cubicBezTo>
                  <a:cubicBezTo>
                    <a:pt x="2576" y="1517"/>
                    <a:pt x="1918" y="2061"/>
                    <a:pt x="1488" y="2089"/>
                  </a:cubicBezTo>
                  <a:cubicBezTo>
                    <a:pt x="1059" y="2147"/>
                    <a:pt x="658"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6713008" y="3731131"/>
              <a:ext cx="1367506" cy="233087"/>
            </a:xfrm>
            <a:custGeom>
              <a:avLst/>
              <a:gdLst/>
              <a:ahLst/>
              <a:cxnLst/>
              <a:rect l="l" t="t" r="r" b="b"/>
              <a:pathLst>
                <a:path w="14110" h="2405" extrusionOk="0">
                  <a:moveTo>
                    <a:pt x="1" y="1603"/>
                  </a:moveTo>
                  <a:cubicBezTo>
                    <a:pt x="459" y="1088"/>
                    <a:pt x="1060" y="1374"/>
                    <a:pt x="1489" y="1345"/>
                  </a:cubicBezTo>
                  <a:cubicBezTo>
                    <a:pt x="1889" y="1288"/>
                    <a:pt x="2548" y="458"/>
                    <a:pt x="2948" y="544"/>
                  </a:cubicBezTo>
                  <a:cubicBezTo>
                    <a:pt x="3349" y="601"/>
                    <a:pt x="3549" y="1202"/>
                    <a:pt x="4236" y="1059"/>
                  </a:cubicBezTo>
                  <a:cubicBezTo>
                    <a:pt x="4952" y="916"/>
                    <a:pt x="5123" y="401"/>
                    <a:pt x="5553" y="487"/>
                  </a:cubicBezTo>
                  <a:cubicBezTo>
                    <a:pt x="6011" y="573"/>
                    <a:pt x="6011" y="973"/>
                    <a:pt x="6440" y="1002"/>
                  </a:cubicBezTo>
                  <a:cubicBezTo>
                    <a:pt x="6841" y="1031"/>
                    <a:pt x="6698" y="744"/>
                    <a:pt x="7184" y="630"/>
                  </a:cubicBezTo>
                  <a:cubicBezTo>
                    <a:pt x="7671" y="544"/>
                    <a:pt x="7814" y="1260"/>
                    <a:pt x="8300" y="1059"/>
                  </a:cubicBezTo>
                  <a:cubicBezTo>
                    <a:pt x="8787" y="830"/>
                    <a:pt x="9445" y="372"/>
                    <a:pt x="9931" y="487"/>
                  </a:cubicBezTo>
                  <a:cubicBezTo>
                    <a:pt x="10447" y="601"/>
                    <a:pt x="10704" y="1317"/>
                    <a:pt x="11334" y="1002"/>
                  </a:cubicBezTo>
                  <a:cubicBezTo>
                    <a:pt x="11963" y="687"/>
                    <a:pt x="12450" y="0"/>
                    <a:pt x="13022" y="229"/>
                  </a:cubicBezTo>
                  <a:cubicBezTo>
                    <a:pt x="13566" y="487"/>
                    <a:pt x="13366" y="1059"/>
                    <a:pt x="14081" y="1117"/>
                  </a:cubicBezTo>
                  <a:cubicBezTo>
                    <a:pt x="14110" y="1746"/>
                    <a:pt x="13509" y="1517"/>
                    <a:pt x="12994" y="1374"/>
                  </a:cubicBezTo>
                  <a:cubicBezTo>
                    <a:pt x="12479" y="1202"/>
                    <a:pt x="11963" y="1460"/>
                    <a:pt x="11334" y="1775"/>
                  </a:cubicBezTo>
                  <a:cubicBezTo>
                    <a:pt x="10704" y="2090"/>
                    <a:pt x="10103" y="1345"/>
                    <a:pt x="9588" y="1260"/>
                  </a:cubicBezTo>
                  <a:cubicBezTo>
                    <a:pt x="9102" y="1145"/>
                    <a:pt x="8873" y="1975"/>
                    <a:pt x="8386" y="2175"/>
                  </a:cubicBezTo>
                  <a:cubicBezTo>
                    <a:pt x="7871" y="2404"/>
                    <a:pt x="7671" y="1288"/>
                    <a:pt x="7184" y="1403"/>
                  </a:cubicBezTo>
                  <a:cubicBezTo>
                    <a:pt x="6669" y="1517"/>
                    <a:pt x="6812" y="1746"/>
                    <a:pt x="6383" y="1718"/>
                  </a:cubicBezTo>
                  <a:cubicBezTo>
                    <a:pt x="5925" y="1689"/>
                    <a:pt x="5982" y="1489"/>
                    <a:pt x="5581" y="1403"/>
                  </a:cubicBezTo>
                  <a:cubicBezTo>
                    <a:pt x="5152" y="1345"/>
                    <a:pt x="4923" y="1689"/>
                    <a:pt x="4236" y="1832"/>
                  </a:cubicBezTo>
                  <a:cubicBezTo>
                    <a:pt x="3521" y="2004"/>
                    <a:pt x="3320" y="1689"/>
                    <a:pt x="2948" y="1603"/>
                  </a:cubicBezTo>
                  <a:cubicBezTo>
                    <a:pt x="2548" y="1546"/>
                    <a:pt x="1889" y="2061"/>
                    <a:pt x="1460" y="2118"/>
                  </a:cubicBezTo>
                  <a:cubicBezTo>
                    <a:pt x="1060" y="2147"/>
                    <a:pt x="659" y="1489"/>
                    <a:pt x="1"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6388528" y="3936403"/>
              <a:ext cx="1367506" cy="230276"/>
            </a:xfrm>
            <a:custGeom>
              <a:avLst/>
              <a:gdLst/>
              <a:ahLst/>
              <a:cxnLst/>
              <a:rect l="l" t="t" r="r" b="b"/>
              <a:pathLst>
                <a:path w="14110" h="2376" extrusionOk="0">
                  <a:moveTo>
                    <a:pt x="0" y="1603"/>
                  </a:moveTo>
                  <a:cubicBezTo>
                    <a:pt x="458" y="1088"/>
                    <a:pt x="1059" y="1374"/>
                    <a:pt x="1488" y="1345"/>
                  </a:cubicBezTo>
                  <a:cubicBezTo>
                    <a:pt x="1889" y="1288"/>
                    <a:pt x="2547" y="458"/>
                    <a:pt x="2948" y="544"/>
                  </a:cubicBezTo>
                  <a:cubicBezTo>
                    <a:pt x="3349" y="601"/>
                    <a:pt x="3549" y="1202"/>
                    <a:pt x="4236" y="1059"/>
                  </a:cubicBezTo>
                  <a:cubicBezTo>
                    <a:pt x="4951" y="916"/>
                    <a:pt x="5094" y="401"/>
                    <a:pt x="5552" y="458"/>
                  </a:cubicBezTo>
                  <a:cubicBezTo>
                    <a:pt x="6010" y="544"/>
                    <a:pt x="6010" y="973"/>
                    <a:pt x="6411" y="1002"/>
                  </a:cubicBezTo>
                  <a:cubicBezTo>
                    <a:pt x="6840" y="1031"/>
                    <a:pt x="6697" y="744"/>
                    <a:pt x="7184" y="630"/>
                  </a:cubicBezTo>
                  <a:cubicBezTo>
                    <a:pt x="7670" y="544"/>
                    <a:pt x="7813" y="1259"/>
                    <a:pt x="8300" y="1059"/>
                  </a:cubicBezTo>
                  <a:cubicBezTo>
                    <a:pt x="8786" y="830"/>
                    <a:pt x="9445" y="372"/>
                    <a:pt x="9931" y="487"/>
                  </a:cubicBezTo>
                  <a:cubicBezTo>
                    <a:pt x="10418" y="573"/>
                    <a:pt x="10704" y="1317"/>
                    <a:pt x="11333" y="1002"/>
                  </a:cubicBezTo>
                  <a:cubicBezTo>
                    <a:pt x="11963" y="687"/>
                    <a:pt x="12450" y="0"/>
                    <a:pt x="13022" y="229"/>
                  </a:cubicBezTo>
                  <a:cubicBezTo>
                    <a:pt x="13566" y="487"/>
                    <a:pt x="13365" y="1059"/>
                    <a:pt x="14081" y="1116"/>
                  </a:cubicBezTo>
                  <a:cubicBezTo>
                    <a:pt x="14109" y="1746"/>
                    <a:pt x="13508" y="1517"/>
                    <a:pt x="12993" y="1374"/>
                  </a:cubicBezTo>
                  <a:cubicBezTo>
                    <a:pt x="12478" y="1202"/>
                    <a:pt x="11963" y="1460"/>
                    <a:pt x="11333" y="1775"/>
                  </a:cubicBezTo>
                  <a:cubicBezTo>
                    <a:pt x="10704" y="2089"/>
                    <a:pt x="10074" y="1345"/>
                    <a:pt x="9588" y="1259"/>
                  </a:cubicBezTo>
                  <a:cubicBezTo>
                    <a:pt x="9101" y="1145"/>
                    <a:pt x="8872" y="1975"/>
                    <a:pt x="8386" y="2175"/>
                  </a:cubicBezTo>
                  <a:cubicBezTo>
                    <a:pt x="7870" y="2376"/>
                    <a:pt x="7670" y="1288"/>
                    <a:pt x="7155" y="1403"/>
                  </a:cubicBezTo>
                  <a:cubicBezTo>
                    <a:pt x="6668" y="1517"/>
                    <a:pt x="6812" y="1775"/>
                    <a:pt x="6354" y="1717"/>
                  </a:cubicBezTo>
                  <a:cubicBezTo>
                    <a:pt x="5924" y="1660"/>
                    <a:pt x="5982" y="1488"/>
                    <a:pt x="5581" y="1403"/>
                  </a:cubicBezTo>
                  <a:cubicBezTo>
                    <a:pt x="5152" y="1345"/>
                    <a:pt x="4923" y="1689"/>
                    <a:pt x="4236" y="1832"/>
                  </a:cubicBezTo>
                  <a:cubicBezTo>
                    <a:pt x="3520" y="2004"/>
                    <a:pt x="3320" y="1689"/>
                    <a:pt x="2919" y="1603"/>
                  </a:cubicBezTo>
                  <a:cubicBezTo>
                    <a:pt x="2547" y="1546"/>
                    <a:pt x="1889" y="2061"/>
                    <a:pt x="1460" y="2118"/>
                  </a:cubicBezTo>
                  <a:cubicBezTo>
                    <a:pt x="1059" y="2147"/>
                    <a:pt x="630" y="1488"/>
                    <a:pt x="0" y="1603"/>
                  </a:cubicBezTo>
                  <a:close/>
                </a:path>
              </a:pathLst>
            </a:custGeom>
            <a:solidFill>
              <a:srgbClr val="769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5889207" y="2150112"/>
              <a:ext cx="2216309" cy="2429819"/>
            </a:xfrm>
            <a:custGeom>
              <a:avLst/>
              <a:gdLst/>
              <a:ahLst/>
              <a:cxnLst/>
              <a:rect l="l" t="t" r="r" b="b"/>
              <a:pathLst>
                <a:path w="22868" h="25071" extrusionOk="0">
                  <a:moveTo>
                    <a:pt x="2405" y="8243"/>
                  </a:moveTo>
                  <a:cubicBezTo>
                    <a:pt x="4608" y="8472"/>
                    <a:pt x="6812" y="8930"/>
                    <a:pt x="8930" y="9645"/>
                  </a:cubicBezTo>
                  <a:cubicBezTo>
                    <a:pt x="9588" y="9903"/>
                    <a:pt x="10389" y="10332"/>
                    <a:pt x="10447" y="8329"/>
                  </a:cubicBezTo>
                  <a:cubicBezTo>
                    <a:pt x="10475" y="6325"/>
                    <a:pt x="10590" y="2118"/>
                    <a:pt x="11906" y="0"/>
                  </a:cubicBezTo>
                  <a:cubicBezTo>
                    <a:pt x="13652" y="29"/>
                    <a:pt x="22867" y="24670"/>
                    <a:pt x="22867" y="24670"/>
                  </a:cubicBezTo>
                  <a:lnTo>
                    <a:pt x="1518" y="25071"/>
                  </a:lnTo>
                  <a:cubicBezTo>
                    <a:pt x="1518" y="25071"/>
                    <a:pt x="3177" y="19519"/>
                    <a:pt x="1" y="11734"/>
                  </a:cubicBezTo>
                  <a:cubicBezTo>
                    <a:pt x="1203" y="11334"/>
                    <a:pt x="3120" y="9645"/>
                    <a:pt x="2405" y="82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5711751" y="4898893"/>
              <a:ext cx="2338329" cy="127640"/>
            </a:xfrm>
            <a:custGeom>
              <a:avLst/>
              <a:gdLst/>
              <a:ahLst/>
              <a:cxnLst/>
              <a:rect l="l" t="t" r="r" b="b"/>
              <a:pathLst>
                <a:path w="24127" h="1317" extrusionOk="0">
                  <a:moveTo>
                    <a:pt x="12278" y="172"/>
                  </a:moveTo>
                  <a:cubicBezTo>
                    <a:pt x="20720" y="172"/>
                    <a:pt x="24126" y="0"/>
                    <a:pt x="24126" y="544"/>
                  </a:cubicBezTo>
                  <a:cubicBezTo>
                    <a:pt x="24126" y="1088"/>
                    <a:pt x="20720" y="1202"/>
                    <a:pt x="12249" y="1202"/>
                  </a:cubicBezTo>
                  <a:cubicBezTo>
                    <a:pt x="3806" y="1202"/>
                    <a:pt x="86" y="1317"/>
                    <a:pt x="57" y="716"/>
                  </a:cubicBezTo>
                  <a:cubicBezTo>
                    <a:pt x="0" y="143"/>
                    <a:pt x="3806" y="172"/>
                    <a:pt x="1227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1"/>
            <p:cNvSpPr/>
            <p:nvPr/>
          </p:nvSpPr>
          <p:spPr>
            <a:xfrm>
              <a:off x="6926615" y="4627039"/>
              <a:ext cx="1608831" cy="127640"/>
            </a:xfrm>
            <a:custGeom>
              <a:avLst/>
              <a:gdLst/>
              <a:ahLst/>
              <a:cxnLst/>
              <a:rect l="l" t="t" r="r" b="b"/>
              <a:pathLst>
                <a:path w="16600" h="1317" extrusionOk="0">
                  <a:moveTo>
                    <a:pt x="8414" y="172"/>
                  </a:moveTo>
                  <a:cubicBezTo>
                    <a:pt x="14253" y="172"/>
                    <a:pt x="16599" y="0"/>
                    <a:pt x="16599" y="544"/>
                  </a:cubicBezTo>
                  <a:cubicBezTo>
                    <a:pt x="16599" y="1088"/>
                    <a:pt x="14253" y="1202"/>
                    <a:pt x="8414" y="1202"/>
                  </a:cubicBezTo>
                  <a:cubicBezTo>
                    <a:pt x="2576" y="1202"/>
                    <a:pt x="0" y="1317"/>
                    <a:pt x="0" y="745"/>
                  </a:cubicBezTo>
                  <a:cubicBezTo>
                    <a:pt x="0" y="172"/>
                    <a:pt x="2576" y="172"/>
                    <a:pt x="8414"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1"/>
            <p:cNvSpPr/>
            <p:nvPr/>
          </p:nvSpPr>
          <p:spPr>
            <a:xfrm>
              <a:off x="6971003" y="1490005"/>
              <a:ext cx="1520054" cy="3203705"/>
            </a:xfrm>
            <a:custGeom>
              <a:avLst/>
              <a:gdLst/>
              <a:ahLst/>
              <a:cxnLst/>
              <a:rect l="l" t="t" r="r" b="b"/>
              <a:pathLst>
                <a:path w="15684" h="33056" extrusionOk="0">
                  <a:moveTo>
                    <a:pt x="1374" y="33055"/>
                  </a:moveTo>
                  <a:lnTo>
                    <a:pt x="14310" y="33055"/>
                  </a:lnTo>
                  <a:cubicBezTo>
                    <a:pt x="15054" y="33027"/>
                    <a:pt x="15684" y="32426"/>
                    <a:pt x="15684" y="31653"/>
                  </a:cubicBezTo>
                  <a:lnTo>
                    <a:pt x="15684" y="10389"/>
                  </a:lnTo>
                  <a:cubicBezTo>
                    <a:pt x="15684" y="0"/>
                    <a:pt x="0" y="0"/>
                    <a:pt x="0" y="10389"/>
                  </a:cubicBezTo>
                  <a:lnTo>
                    <a:pt x="0" y="31682"/>
                  </a:lnTo>
                  <a:cubicBezTo>
                    <a:pt x="0" y="32426"/>
                    <a:pt x="630" y="33055"/>
                    <a:pt x="1374" y="330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7592246" y="3048830"/>
              <a:ext cx="94398" cy="133165"/>
            </a:xfrm>
            <a:custGeom>
              <a:avLst/>
              <a:gdLst/>
              <a:ahLst/>
              <a:cxnLst/>
              <a:rect l="l" t="t" r="r" b="b"/>
              <a:pathLst>
                <a:path w="974" h="1374" extrusionOk="0">
                  <a:moveTo>
                    <a:pt x="1" y="0"/>
                  </a:moveTo>
                  <a:lnTo>
                    <a:pt x="1" y="1374"/>
                  </a:lnTo>
                  <a:lnTo>
                    <a:pt x="974" y="1374"/>
                  </a:lnTo>
                  <a:lnTo>
                    <a:pt x="974" y="1231"/>
                  </a:lnTo>
                  <a:lnTo>
                    <a:pt x="173" y="1231"/>
                  </a:lnTo>
                  <a:lnTo>
                    <a:pt x="173" y="744"/>
                  </a:lnTo>
                  <a:lnTo>
                    <a:pt x="859" y="744"/>
                  </a:lnTo>
                  <a:lnTo>
                    <a:pt x="859" y="601"/>
                  </a:lnTo>
                  <a:lnTo>
                    <a:pt x="173" y="601"/>
                  </a:lnTo>
                  <a:lnTo>
                    <a:pt x="173" y="143"/>
                  </a:lnTo>
                  <a:lnTo>
                    <a:pt x="945" y="143"/>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7703217" y="3048830"/>
              <a:ext cx="119402" cy="135975"/>
            </a:xfrm>
            <a:custGeom>
              <a:avLst/>
              <a:gdLst/>
              <a:ahLst/>
              <a:cxnLst/>
              <a:rect l="l" t="t" r="r" b="b"/>
              <a:pathLst>
                <a:path w="1232" h="1403" extrusionOk="0">
                  <a:moveTo>
                    <a:pt x="716" y="0"/>
                  </a:moveTo>
                  <a:cubicBezTo>
                    <a:pt x="602" y="0"/>
                    <a:pt x="459" y="29"/>
                    <a:pt x="373" y="86"/>
                  </a:cubicBezTo>
                  <a:cubicBezTo>
                    <a:pt x="258" y="143"/>
                    <a:pt x="172" y="229"/>
                    <a:pt x="115" y="343"/>
                  </a:cubicBezTo>
                  <a:cubicBezTo>
                    <a:pt x="29" y="458"/>
                    <a:pt x="1" y="572"/>
                    <a:pt x="1" y="687"/>
                  </a:cubicBezTo>
                  <a:cubicBezTo>
                    <a:pt x="1" y="830"/>
                    <a:pt x="29" y="944"/>
                    <a:pt x="87" y="1030"/>
                  </a:cubicBezTo>
                  <a:cubicBezTo>
                    <a:pt x="172" y="1145"/>
                    <a:pt x="258" y="1231"/>
                    <a:pt x="344" y="1288"/>
                  </a:cubicBezTo>
                  <a:cubicBezTo>
                    <a:pt x="459" y="1345"/>
                    <a:pt x="573" y="1402"/>
                    <a:pt x="716" y="1402"/>
                  </a:cubicBezTo>
                  <a:cubicBezTo>
                    <a:pt x="802" y="1402"/>
                    <a:pt x="888" y="1374"/>
                    <a:pt x="974" y="1345"/>
                  </a:cubicBezTo>
                  <a:cubicBezTo>
                    <a:pt x="1060" y="1288"/>
                    <a:pt x="1145" y="1259"/>
                    <a:pt x="1231" y="1173"/>
                  </a:cubicBezTo>
                  <a:lnTo>
                    <a:pt x="1117" y="1088"/>
                  </a:lnTo>
                  <a:cubicBezTo>
                    <a:pt x="1060" y="1116"/>
                    <a:pt x="1002" y="1173"/>
                    <a:pt x="945" y="1202"/>
                  </a:cubicBezTo>
                  <a:cubicBezTo>
                    <a:pt x="859" y="1231"/>
                    <a:pt x="802" y="1231"/>
                    <a:pt x="716" y="1231"/>
                  </a:cubicBezTo>
                  <a:cubicBezTo>
                    <a:pt x="630" y="1231"/>
                    <a:pt x="516" y="1231"/>
                    <a:pt x="430" y="1173"/>
                  </a:cubicBezTo>
                  <a:cubicBezTo>
                    <a:pt x="344" y="1116"/>
                    <a:pt x="287" y="1059"/>
                    <a:pt x="230" y="973"/>
                  </a:cubicBezTo>
                  <a:cubicBezTo>
                    <a:pt x="201" y="887"/>
                    <a:pt x="172" y="801"/>
                    <a:pt x="172" y="687"/>
                  </a:cubicBezTo>
                  <a:cubicBezTo>
                    <a:pt x="172" y="601"/>
                    <a:pt x="201" y="487"/>
                    <a:pt x="230" y="429"/>
                  </a:cubicBezTo>
                  <a:cubicBezTo>
                    <a:pt x="287" y="343"/>
                    <a:pt x="344" y="258"/>
                    <a:pt x="430" y="229"/>
                  </a:cubicBezTo>
                  <a:cubicBezTo>
                    <a:pt x="516" y="172"/>
                    <a:pt x="630" y="143"/>
                    <a:pt x="716" y="143"/>
                  </a:cubicBezTo>
                  <a:cubicBezTo>
                    <a:pt x="802" y="143"/>
                    <a:pt x="859" y="172"/>
                    <a:pt x="945" y="200"/>
                  </a:cubicBezTo>
                  <a:cubicBezTo>
                    <a:pt x="1002" y="229"/>
                    <a:pt x="1060" y="258"/>
                    <a:pt x="1117" y="315"/>
                  </a:cubicBezTo>
                  <a:lnTo>
                    <a:pt x="1231" y="200"/>
                  </a:lnTo>
                  <a:cubicBezTo>
                    <a:pt x="1145" y="143"/>
                    <a:pt x="1088" y="86"/>
                    <a:pt x="974" y="57"/>
                  </a:cubicBezTo>
                  <a:cubicBezTo>
                    <a:pt x="888" y="29"/>
                    <a:pt x="802"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7833572" y="3048830"/>
              <a:ext cx="138786" cy="135975"/>
            </a:xfrm>
            <a:custGeom>
              <a:avLst/>
              <a:gdLst/>
              <a:ahLst/>
              <a:cxnLst/>
              <a:rect l="l" t="t" r="r" b="b"/>
              <a:pathLst>
                <a:path w="1432" h="1403" extrusionOk="0">
                  <a:moveTo>
                    <a:pt x="716" y="143"/>
                  </a:moveTo>
                  <a:cubicBezTo>
                    <a:pt x="802" y="143"/>
                    <a:pt x="888" y="172"/>
                    <a:pt x="974" y="229"/>
                  </a:cubicBezTo>
                  <a:cubicBezTo>
                    <a:pt x="1060" y="258"/>
                    <a:pt x="1146" y="343"/>
                    <a:pt x="1174" y="429"/>
                  </a:cubicBezTo>
                  <a:cubicBezTo>
                    <a:pt x="1231" y="515"/>
                    <a:pt x="1260" y="601"/>
                    <a:pt x="1260" y="687"/>
                  </a:cubicBezTo>
                  <a:cubicBezTo>
                    <a:pt x="1260" y="801"/>
                    <a:pt x="1231" y="887"/>
                    <a:pt x="1174" y="973"/>
                  </a:cubicBezTo>
                  <a:cubicBezTo>
                    <a:pt x="1146" y="1059"/>
                    <a:pt x="1060" y="1116"/>
                    <a:pt x="974" y="1173"/>
                  </a:cubicBezTo>
                  <a:cubicBezTo>
                    <a:pt x="888" y="1231"/>
                    <a:pt x="802" y="1259"/>
                    <a:pt x="716" y="1259"/>
                  </a:cubicBezTo>
                  <a:cubicBezTo>
                    <a:pt x="602" y="1259"/>
                    <a:pt x="516" y="1231"/>
                    <a:pt x="430" y="1173"/>
                  </a:cubicBezTo>
                  <a:cubicBezTo>
                    <a:pt x="344" y="1116"/>
                    <a:pt x="287" y="1059"/>
                    <a:pt x="230" y="973"/>
                  </a:cubicBezTo>
                  <a:cubicBezTo>
                    <a:pt x="172" y="887"/>
                    <a:pt x="144" y="801"/>
                    <a:pt x="144" y="687"/>
                  </a:cubicBezTo>
                  <a:cubicBezTo>
                    <a:pt x="144" y="601"/>
                    <a:pt x="172" y="515"/>
                    <a:pt x="230" y="429"/>
                  </a:cubicBezTo>
                  <a:cubicBezTo>
                    <a:pt x="287" y="343"/>
                    <a:pt x="344" y="258"/>
                    <a:pt x="430" y="229"/>
                  </a:cubicBezTo>
                  <a:cubicBezTo>
                    <a:pt x="516" y="172"/>
                    <a:pt x="602" y="143"/>
                    <a:pt x="716" y="143"/>
                  </a:cubicBezTo>
                  <a:close/>
                  <a:moveTo>
                    <a:pt x="716" y="0"/>
                  </a:moveTo>
                  <a:cubicBezTo>
                    <a:pt x="573" y="0"/>
                    <a:pt x="459" y="29"/>
                    <a:pt x="344" y="86"/>
                  </a:cubicBezTo>
                  <a:cubicBezTo>
                    <a:pt x="230" y="143"/>
                    <a:pt x="144" y="229"/>
                    <a:pt x="87" y="343"/>
                  </a:cubicBezTo>
                  <a:cubicBezTo>
                    <a:pt x="29" y="458"/>
                    <a:pt x="1" y="572"/>
                    <a:pt x="1" y="687"/>
                  </a:cubicBezTo>
                  <a:cubicBezTo>
                    <a:pt x="1" y="830"/>
                    <a:pt x="29" y="944"/>
                    <a:pt x="87" y="1030"/>
                  </a:cubicBezTo>
                  <a:cubicBezTo>
                    <a:pt x="144" y="1145"/>
                    <a:pt x="230" y="1231"/>
                    <a:pt x="344" y="1288"/>
                  </a:cubicBezTo>
                  <a:cubicBezTo>
                    <a:pt x="459" y="1345"/>
                    <a:pt x="573" y="1402"/>
                    <a:pt x="716" y="1402"/>
                  </a:cubicBezTo>
                  <a:cubicBezTo>
                    <a:pt x="831" y="1402"/>
                    <a:pt x="945" y="1345"/>
                    <a:pt x="1060" y="1288"/>
                  </a:cubicBezTo>
                  <a:cubicBezTo>
                    <a:pt x="1174" y="1231"/>
                    <a:pt x="1260" y="1145"/>
                    <a:pt x="1317" y="1030"/>
                  </a:cubicBezTo>
                  <a:cubicBezTo>
                    <a:pt x="1403" y="944"/>
                    <a:pt x="1432" y="830"/>
                    <a:pt x="1432" y="687"/>
                  </a:cubicBezTo>
                  <a:cubicBezTo>
                    <a:pt x="1432" y="572"/>
                    <a:pt x="1403" y="458"/>
                    <a:pt x="1317" y="343"/>
                  </a:cubicBezTo>
                  <a:cubicBezTo>
                    <a:pt x="1260" y="229"/>
                    <a:pt x="1174" y="143"/>
                    <a:pt x="1060" y="86"/>
                  </a:cubicBezTo>
                  <a:cubicBezTo>
                    <a:pt x="945" y="29"/>
                    <a:pt x="831"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7337062" y="3265150"/>
              <a:ext cx="122213" cy="130451"/>
            </a:xfrm>
            <a:custGeom>
              <a:avLst/>
              <a:gdLst/>
              <a:ahLst/>
              <a:cxnLst/>
              <a:rect l="l" t="t" r="r" b="b"/>
              <a:pathLst>
                <a:path w="1261" h="1346" extrusionOk="0">
                  <a:moveTo>
                    <a:pt x="1" y="0"/>
                  </a:moveTo>
                  <a:lnTo>
                    <a:pt x="1" y="1345"/>
                  </a:lnTo>
                  <a:lnTo>
                    <a:pt x="316" y="1345"/>
                  </a:lnTo>
                  <a:lnTo>
                    <a:pt x="316" y="544"/>
                  </a:lnTo>
                  <a:lnTo>
                    <a:pt x="945" y="1345"/>
                  </a:lnTo>
                  <a:lnTo>
                    <a:pt x="1260" y="1345"/>
                  </a:lnTo>
                  <a:lnTo>
                    <a:pt x="1260" y="0"/>
                  </a:lnTo>
                  <a:lnTo>
                    <a:pt x="917" y="0"/>
                  </a:lnTo>
                  <a:lnTo>
                    <a:pt x="917" y="802"/>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7470227" y="3265150"/>
              <a:ext cx="149931" cy="130451"/>
            </a:xfrm>
            <a:custGeom>
              <a:avLst/>
              <a:gdLst/>
              <a:ahLst/>
              <a:cxnLst/>
              <a:rect l="l" t="t" r="r" b="b"/>
              <a:pathLst>
                <a:path w="1547" h="1346" extrusionOk="0">
                  <a:moveTo>
                    <a:pt x="773" y="344"/>
                  </a:moveTo>
                  <a:lnTo>
                    <a:pt x="945" y="830"/>
                  </a:lnTo>
                  <a:lnTo>
                    <a:pt x="573" y="830"/>
                  </a:lnTo>
                  <a:lnTo>
                    <a:pt x="773" y="344"/>
                  </a:lnTo>
                  <a:close/>
                  <a:moveTo>
                    <a:pt x="602" y="0"/>
                  </a:moveTo>
                  <a:lnTo>
                    <a:pt x="1" y="1345"/>
                  </a:lnTo>
                  <a:lnTo>
                    <a:pt x="373" y="1345"/>
                  </a:lnTo>
                  <a:lnTo>
                    <a:pt x="459" y="1117"/>
                  </a:lnTo>
                  <a:lnTo>
                    <a:pt x="1060" y="1117"/>
                  </a:lnTo>
                  <a:lnTo>
                    <a:pt x="1145" y="1345"/>
                  </a:lnTo>
                  <a:lnTo>
                    <a:pt x="1546" y="134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7606202" y="3265150"/>
              <a:ext cx="113781" cy="130451"/>
            </a:xfrm>
            <a:custGeom>
              <a:avLst/>
              <a:gdLst/>
              <a:ahLst/>
              <a:cxnLst/>
              <a:rect l="l" t="t" r="r" b="b"/>
              <a:pathLst>
                <a:path w="1174" h="1346" extrusionOk="0">
                  <a:moveTo>
                    <a:pt x="0" y="0"/>
                  </a:moveTo>
                  <a:lnTo>
                    <a:pt x="0" y="287"/>
                  </a:lnTo>
                  <a:lnTo>
                    <a:pt x="401" y="287"/>
                  </a:lnTo>
                  <a:lnTo>
                    <a:pt x="401" y="1345"/>
                  </a:lnTo>
                  <a:lnTo>
                    <a:pt x="744" y="1345"/>
                  </a:lnTo>
                  <a:lnTo>
                    <a:pt x="744" y="287"/>
                  </a:lnTo>
                  <a:lnTo>
                    <a:pt x="1173" y="287"/>
                  </a:lnTo>
                  <a:lnTo>
                    <a:pt x="11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7730936" y="3265150"/>
              <a:ext cx="119402" cy="133262"/>
            </a:xfrm>
            <a:custGeom>
              <a:avLst/>
              <a:gdLst/>
              <a:ahLst/>
              <a:cxnLst/>
              <a:rect l="l" t="t" r="r" b="b"/>
              <a:pathLst>
                <a:path w="1232" h="1375" extrusionOk="0">
                  <a:moveTo>
                    <a:pt x="1" y="0"/>
                  </a:moveTo>
                  <a:lnTo>
                    <a:pt x="1" y="802"/>
                  </a:lnTo>
                  <a:cubicBezTo>
                    <a:pt x="1" y="916"/>
                    <a:pt x="29" y="1002"/>
                    <a:pt x="87" y="1117"/>
                  </a:cubicBezTo>
                  <a:cubicBezTo>
                    <a:pt x="115" y="1202"/>
                    <a:pt x="201" y="1260"/>
                    <a:pt x="287" y="1317"/>
                  </a:cubicBezTo>
                  <a:cubicBezTo>
                    <a:pt x="373" y="1345"/>
                    <a:pt x="487" y="1374"/>
                    <a:pt x="630" y="1374"/>
                  </a:cubicBezTo>
                  <a:cubicBezTo>
                    <a:pt x="745" y="1374"/>
                    <a:pt x="859" y="1345"/>
                    <a:pt x="945" y="1317"/>
                  </a:cubicBezTo>
                  <a:cubicBezTo>
                    <a:pt x="1031" y="1260"/>
                    <a:pt x="1117" y="1202"/>
                    <a:pt x="1174" y="1117"/>
                  </a:cubicBezTo>
                  <a:cubicBezTo>
                    <a:pt x="1203" y="1002"/>
                    <a:pt x="1231" y="916"/>
                    <a:pt x="1231" y="802"/>
                  </a:cubicBezTo>
                  <a:lnTo>
                    <a:pt x="1231" y="0"/>
                  </a:lnTo>
                  <a:lnTo>
                    <a:pt x="888" y="0"/>
                  </a:lnTo>
                  <a:lnTo>
                    <a:pt x="888" y="802"/>
                  </a:lnTo>
                  <a:cubicBezTo>
                    <a:pt x="888" y="888"/>
                    <a:pt x="859" y="945"/>
                    <a:pt x="802" y="1002"/>
                  </a:cubicBezTo>
                  <a:cubicBezTo>
                    <a:pt x="774" y="1059"/>
                    <a:pt x="688" y="1088"/>
                    <a:pt x="630" y="1088"/>
                  </a:cubicBezTo>
                  <a:cubicBezTo>
                    <a:pt x="545" y="1088"/>
                    <a:pt x="487" y="1059"/>
                    <a:pt x="430" y="1002"/>
                  </a:cubicBezTo>
                  <a:cubicBezTo>
                    <a:pt x="373" y="945"/>
                    <a:pt x="344" y="888"/>
                    <a:pt x="344" y="802"/>
                  </a:cubicBezTo>
                  <a:lnTo>
                    <a:pt x="3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7875246" y="3265150"/>
              <a:ext cx="116592" cy="130451"/>
            </a:xfrm>
            <a:custGeom>
              <a:avLst/>
              <a:gdLst/>
              <a:ahLst/>
              <a:cxnLst/>
              <a:rect l="l" t="t" r="r" b="b"/>
              <a:pathLst>
                <a:path w="1203" h="1346" extrusionOk="0">
                  <a:moveTo>
                    <a:pt x="601" y="287"/>
                  </a:moveTo>
                  <a:cubicBezTo>
                    <a:pt x="687" y="287"/>
                    <a:pt x="744" y="287"/>
                    <a:pt x="773" y="315"/>
                  </a:cubicBezTo>
                  <a:cubicBezTo>
                    <a:pt x="830" y="372"/>
                    <a:pt x="830" y="401"/>
                    <a:pt x="830" y="487"/>
                  </a:cubicBezTo>
                  <a:cubicBezTo>
                    <a:pt x="830" y="544"/>
                    <a:pt x="830" y="601"/>
                    <a:pt x="773" y="630"/>
                  </a:cubicBezTo>
                  <a:cubicBezTo>
                    <a:pt x="744" y="687"/>
                    <a:pt x="687" y="687"/>
                    <a:pt x="601" y="687"/>
                  </a:cubicBezTo>
                  <a:lnTo>
                    <a:pt x="344" y="687"/>
                  </a:lnTo>
                  <a:lnTo>
                    <a:pt x="344" y="287"/>
                  </a:lnTo>
                  <a:close/>
                  <a:moveTo>
                    <a:pt x="0" y="0"/>
                  </a:moveTo>
                  <a:lnTo>
                    <a:pt x="0" y="1345"/>
                  </a:lnTo>
                  <a:lnTo>
                    <a:pt x="344" y="1345"/>
                  </a:lnTo>
                  <a:lnTo>
                    <a:pt x="344" y="973"/>
                  </a:lnTo>
                  <a:lnTo>
                    <a:pt x="601" y="973"/>
                  </a:lnTo>
                  <a:lnTo>
                    <a:pt x="801" y="1345"/>
                  </a:lnTo>
                  <a:lnTo>
                    <a:pt x="1202" y="1345"/>
                  </a:lnTo>
                  <a:lnTo>
                    <a:pt x="945" y="916"/>
                  </a:lnTo>
                  <a:cubicBezTo>
                    <a:pt x="1002" y="859"/>
                    <a:pt x="1059" y="802"/>
                    <a:pt x="1116" y="744"/>
                  </a:cubicBezTo>
                  <a:cubicBezTo>
                    <a:pt x="1145" y="659"/>
                    <a:pt x="1173" y="573"/>
                    <a:pt x="1173" y="458"/>
                  </a:cubicBezTo>
                  <a:cubicBezTo>
                    <a:pt x="1173" y="315"/>
                    <a:pt x="1116" y="201"/>
                    <a:pt x="1030" y="115"/>
                  </a:cubicBezTo>
                  <a:cubicBezTo>
                    <a:pt x="916" y="29"/>
                    <a:pt x="773"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8011125" y="3265150"/>
              <a:ext cx="105446" cy="130451"/>
            </a:xfrm>
            <a:custGeom>
              <a:avLst/>
              <a:gdLst/>
              <a:ahLst/>
              <a:cxnLst/>
              <a:rect l="l" t="t" r="r" b="b"/>
              <a:pathLst>
                <a:path w="1088" h="1346" extrusionOk="0">
                  <a:moveTo>
                    <a:pt x="0" y="0"/>
                  </a:moveTo>
                  <a:lnTo>
                    <a:pt x="0" y="1345"/>
                  </a:lnTo>
                  <a:lnTo>
                    <a:pt x="1088" y="1345"/>
                  </a:lnTo>
                  <a:lnTo>
                    <a:pt x="1088" y="1059"/>
                  </a:lnTo>
                  <a:lnTo>
                    <a:pt x="344" y="1059"/>
                  </a:lnTo>
                  <a:lnTo>
                    <a:pt x="344" y="802"/>
                  </a:lnTo>
                  <a:lnTo>
                    <a:pt x="1002" y="802"/>
                  </a:lnTo>
                  <a:lnTo>
                    <a:pt x="1002" y="516"/>
                  </a:lnTo>
                  <a:lnTo>
                    <a:pt x="344" y="516"/>
                  </a:lnTo>
                  <a:lnTo>
                    <a:pt x="344" y="287"/>
                  </a:lnTo>
                  <a:lnTo>
                    <a:pt x="1088" y="287"/>
                  </a:lnTo>
                  <a:lnTo>
                    <a:pt x="10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7706028" y="2654956"/>
              <a:ext cx="263616" cy="257994"/>
            </a:xfrm>
            <a:custGeom>
              <a:avLst/>
              <a:gdLst/>
              <a:ahLst/>
              <a:cxnLst/>
              <a:rect l="l" t="t" r="r" b="b"/>
              <a:pathLst>
                <a:path w="2720" h="2662" extrusionOk="0">
                  <a:moveTo>
                    <a:pt x="515" y="2318"/>
                  </a:moveTo>
                  <a:cubicBezTo>
                    <a:pt x="0" y="1202"/>
                    <a:pt x="1059" y="0"/>
                    <a:pt x="2233" y="344"/>
                  </a:cubicBezTo>
                  <a:cubicBezTo>
                    <a:pt x="2719" y="1460"/>
                    <a:pt x="1689" y="2662"/>
                    <a:pt x="515"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7755940" y="2688199"/>
              <a:ext cx="213703" cy="224752"/>
            </a:xfrm>
            <a:custGeom>
              <a:avLst/>
              <a:gdLst/>
              <a:ahLst/>
              <a:cxnLst/>
              <a:rect l="l" t="t" r="r" b="b"/>
              <a:pathLst>
                <a:path w="2205" h="2319" extrusionOk="0">
                  <a:moveTo>
                    <a:pt x="1718" y="1"/>
                  </a:moveTo>
                  <a:cubicBezTo>
                    <a:pt x="2204" y="1117"/>
                    <a:pt x="1174" y="2319"/>
                    <a:pt x="0" y="1975"/>
                  </a:cubicBezTo>
                  <a:cubicBezTo>
                    <a:pt x="144" y="1460"/>
                    <a:pt x="1145" y="287"/>
                    <a:pt x="17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7719887" y="2715917"/>
              <a:ext cx="160980" cy="260805"/>
            </a:xfrm>
            <a:custGeom>
              <a:avLst/>
              <a:gdLst/>
              <a:ahLst/>
              <a:cxnLst/>
              <a:rect l="l" t="t" r="r" b="b"/>
              <a:pathLst>
                <a:path w="1661" h="2691" extrusionOk="0">
                  <a:moveTo>
                    <a:pt x="1517" y="87"/>
                  </a:moveTo>
                  <a:cubicBezTo>
                    <a:pt x="1603" y="1"/>
                    <a:pt x="1660" y="87"/>
                    <a:pt x="1574" y="144"/>
                  </a:cubicBezTo>
                  <a:cubicBezTo>
                    <a:pt x="859" y="773"/>
                    <a:pt x="372" y="1632"/>
                    <a:pt x="201" y="2576"/>
                  </a:cubicBezTo>
                  <a:cubicBezTo>
                    <a:pt x="172" y="2691"/>
                    <a:pt x="0" y="2605"/>
                    <a:pt x="0" y="2519"/>
                  </a:cubicBezTo>
                  <a:cubicBezTo>
                    <a:pt x="229" y="1575"/>
                    <a:pt x="773" y="716"/>
                    <a:pt x="1517"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7489707" y="2654956"/>
              <a:ext cx="263519" cy="257994"/>
            </a:xfrm>
            <a:custGeom>
              <a:avLst/>
              <a:gdLst/>
              <a:ahLst/>
              <a:cxnLst/>
              <a:rect l="l" t="t" r="r" b="b"/>
              <a:pathLst>
                <a:path w="2719" h="2662" extrusionOk="0">
                  <a:moveTo>
                    <a:pt x="2232" y="2318"/>
                  </a:moveTo>
                  <a:cubicBezTo>
                    <a:pt x="2719" y="1202"/>
                    <a:pt x="1689" y="0"/>
                    <a:pt x="515" y="344"/>
                  </a:cubicBezTo>
                  <a:cubicBezTo>
                    <a:pt x="0" y="1460"/>
                    <a:pt x="1030" y="2662"/>
                    <a:pt x="2232" y="23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7489707" y="2688199"/>
              <a:ext cx="216417" cy="224752"/>
            </a:xfrm>
            <a:custGeom>
              <a:avLst/>
              <a:gdLst/>
              <a:ahLst/>
              <a:cxnLst/>
              <a:rect l="l" t="t" r="r" b="b"/>
              <a:pathLst>
                <a:path w="2233" h="2319" extrusionOk="0">
                  <a:moveTo>
                    <a:pt x="515" y="1"/>
                  </a:moveTo>
                  <a:cubicBezTo>
                    <a:pt x="0" y="1117"/>
                    <a:pt x="1030" y="2319"/>
                    <a:pt x="2232" y="1975"/>
                  </a:cubicBezTo>
                  <a:cubicBezTo>
                    <a:pt x="2089" y="1460"/>
                    <a:pt x="1059" y="287"/>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7581198" y="2715917"/>
              <a:ext cx="160980" cy="260805"/>
            </a:xfrm>
            <a:custGeom>
              <a:avLst/>
              <a:gdLst/>
              <a:ahLst/>
              <a:cxnLst/>
              <a:rect l="l" t="t" r="r" b="b"/>
              <a:pathLst>
                <a:path w="1661" h="2691" extrusionOk="0">
                  <a:moveTo>
                    <a:pt x="144" y="87"/>
                  </a:moveTo>
                  <a:cubicBezTo>
                    <a:pt x="58" y="1"/>
                    <a:pt x="0" y="87"/>
                    <a:pt x="86" y="144"/>
                  </a:cubicBezTo>
                  <a:cubicBezTo>
                    <a:pt x="802" y="773"/>
                    <a:pt x="1260" y="1632"/>
                    <a:pt x="1460" y="2576"/>
                  </a:cubicBezTo>
                  <a:cubicBezTo>
                    <a:pt x="1489" y="2691"/>
                    <a:pt x="1660" y="2605"/>
                    <a:pt x="1632" y="2519"/>
                  </a:cubicBezTo>
                  <a:cubicBezTo>
                    <a:pt x="1403" y="1575"/>
                    <a:pt x="888" y="716"/>
                    <a:pt x="144" y="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7111050" y="1842155"/>
              <a:ext cx="310814" cy="2729488"/>
            </a:xfrm>
            <a:custGeom>
              <a:avLst/>
              <a:gdLst/>
              <a:ahLst/>
              <a:cxnLst/>
              <a:rect l="l" t="t" r="r" b="b"/>
              <a:pathLst>
                <a:path w="3207" h="28163" extrusionOk="0">
                  <a:moveTo>
                    <a:pt x="3206" y="1"/>
                  </a:moveTo>
                  <a:lnTo>
                    <a:pt x="2834" y="1"/>
                  </a:lnTo>
                  <a:cubicBezTo>
                    <a:pt x="1289" y="1231"/>
                    <a:pt x="1" y="3435"/>
                    <a:pt x="1" y="6612"/>
                  </a:cubicBezTo>
                  <a:lnTo>
                    <a:pt x="1" y="27905"/>
                  </a:lnTo>
                  <a:cubicBezTo>
                    <a:pt x="1" y="27990"/>
                    <a:pt x="1" y="28076"/>
                    <a:pt x="1" y="28162"/>
                  </a:cubicBezTo>
                  <a:lnTo>
                    <a:pt x="1260" y="28162"/>
                  </a:lnTo>
                  <a:cubicBezTo>
                    <a:pt x="1260" y="28076"/>
                    <a:pt x="1260" y="27990"/>
                    <a:pt x="1260" y="27905"/>
                  </a:cubicBezTo>
                  <a:lnTo>
                    <a:pt x="1260" y="6612"/>
                  </a:lnTo>
                  <a:cubicBezTo>
                    <a:pt x="1260" y="3435"/>
                    <a:pt x="2061" y="1260"/>
                    <a:pt x="3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6984863" y="1725709"/>
              <a:ext cx="1506195" cy="2968002"/>
            </a:xfrm>
            <a:custGeom>
              <a:avLst/>
              <a:gdLst/>
              <a:ahLst/>
              <a:cxnLst/>
              <a:rect l="l" t="t" r="r" b="b"/>
              <a:pathLst>
                <a:path w="15541" h="30624" extrusionOk="0">
                  <a:moveTo>
                    <a:pt x="1231" y="30623"/>
                  </a:moveTo>
                  <a:lnTo>
                    <a:pt x="14167" y="30623"/>
                  </a:lnTo>
                  <a:cubicBezTo>
                    <a:pt x="14911" y="30595"/>
                    <a:pt x="15541" y="29994"/>
                    <a:pt x="15541" y="29221"/>
                  </a:cubicBezTo>
                  <a:lnTo>
                    <a:pt x="15541" y="7957"/>
                  </a:lnTo>
                  <a:cubicBezTo>
                    <a:pt x="15541" y="2576"/>
                    <a:pt x="11334" y="1"/>
                    <a:pt x="7298" y="172"/>
                  </a:cubicBezTo>
                  <a:lnTo>
                    <a:pt x="11391" y="1346"/>
                  </a:lnTo>
                  <a:cubicBezTo>
                    <a:pt x="13165" y="2405"/>
                    <a:pt x="14567" y="3807"/>
                    <a:pt x="14482" y="8701"/>
                  </a:cubicBezTo>
                  <a:cubicBezTo>
                    <a:pt x="14081" y="25930"/>
                    <a:pt x="11190" y="28877"/>
                    <a:pt x="172" y="29851"/>
                  </a:cubicBezTo>
                  <a:cubicBezTo>
                    <a:pt x="115" y="29851"/>
                    <a:pt x="58" y="29851"/>
                    <a:pt x="0" y="29851"/>
                  </a:cubicBezTo>
                  <a:cubicBezTo>
                    <a:pt x="229" y="30308"/>
                    <a:pt x="716" y="30623"/>
                    <a:pt x="1231" y="3062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7309343" y="1778432"/>
              <a:ext cx="840565" cy="77728"/>
            </a:xfrm>
            <a:custGeom>
              <a:avLst/>
              <a:gdLst/>
              <a:ahLst/>
              <a:cxnLst/>
              <a:rect l="l" t="t" r="r" b="b"/>
              <a:pathLst>
                <a:path w="8673" h="802" extrusionOk="0">
                  <a:moveTo>
                    <a:pt x="6841" y="0"/>
                  </a:moveTo>
                  <a:lnTo>
                    <a:pt x="1861" y="0"/>
                  </a:lnTo>
                  <a:cubicBezTo>
                    <a:pt x="1203" y="172"/>
                    <a:pt x="602" y="458"/>
                    <a:pt x="1" y="802"/>
                  </a:cubicBezTo>
                  <a:lnTo>
                    <a:pt x="8672" y="802"/>
                  </a:lnTo>
                  <a:cubicBezTo>
                    <a:pt x="8100" y="458"/>
                    <a:pt x="7470" y="172"/>
                    <a:pt x="6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7647780" y="957442"/>
              <a:ext cx="166504" cy="446596"/>
            </a:xfrm>
            <a:custGeom>
              <a:avLst/>
              <a:gdLst/>
              <a:ahLst/>
              <a:cxnLst/>
              <a:rect l="l" t="t" r="r" b="b"/>
              <a:pathLst>
                <a:path w="1718" h="4608" extrusionOk="0">
                  <a:moveTo>
                    <a:pt x="0" y="0"/>
                  </a:moveTo>
                  <a:lnTo>
                    <a:pt x="0" y="4608"/>
                  </a:lnTo>
                  <a:lnTo>
                    <a:pt x="1717" y="4608"/>
                  </a:lnTo>
                  <a:lnTo>
                    <a:pt x="17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7681023" y="1035073"/>
              <a:ext cx="30626" cy="313528"/>
            </a:xfrm>
            <a:custGeom>
              <a:avLst/>
              <a:gdLst/>
              <a:ahLst/>
              <a:cxnLst/>
              <a:rect l="l" t="t" r="r" b="b"/>
              <a:pathLst>
                <a:path w="316" h="3235" extrusionOk="0">
                  <a:moveTo>
                    <a:pt x="1" y="0"/>
                  </a:moveTo>
                  <a:lnTo>
                    <a:pt x="1" y="3234"/>
                  </a:lnTo>
                  <a:lnTo>
                    <a:pt x="316" y="3234"/>
                  </a:lnTo>
                  <a:lnTo>
                    <a:pt x="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7644970" y="960155"/>
              <a:ext cx="169315" cy="155456"/>
            </a:xfrm>
            <a:custGeom>
              <a:avLst/>
              <a:gdLst/>
              <a:ahLst/>
              <a:cxnLst/>
              <a:rect l="l" t="t" r="r" b="b"/>
              <a:pathLst>
                <a:path w="1747" h="1604" extrusionOk="0">
                  <a:moveTo>
                    <a:pt x="1" y="888"/>
                  </a:moveTo>
                  <a:lnTo>
                    <a:pt x="29" y="1"/>
                  </a:lnTo>
                  <a:lnTo>
                    <a:pt x="1746" y="1"/>
                  </a:lnTo>
                  <a:lnTo>
                    <a:pt x="1746" y="1518"/>
                  </a:lnTo>
                  <a:lnTo>
                    <a:pt x="1718" y="1518"/>
                  </a:lnTo>
                  <a:cubicBezTo>
                    <a:pt x="1088" y="1603"/>
                    <a:pt x="573" y="1317"/>
                    <a:pt x="1" y="8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7647780" y="1348505"/>
              <a:ext cx="166504" cy="22291"/>
            </a:xfrm>
            <a:custGeom>
              <a:avLst/>
              <a:gdLst/>
              <a:ahLst/>
              <a:cxnLst/>
              <a:rect l="l" t="t" r="r" b="b"/>
              <a:pathLst>
                <a:path w="1718" h="230" extrusionOk="0">
                  <a:moveTo>
                    <a:pt x="0" y="0"/>
                  </a:moveTo>
                  <a:lnTo>
                    <a:pt x="0" y="229"/>
                  </a:lnTo>
                  <a:lnTo>
                    <a:pt x="1717" y="229"/>
                  </a:lnTo>
                  <a:lnTo>
                    <a:pt x="17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7522950" y="1370699"/>
              <a:ext cx="416164" cy="302383"/>
            </a:xfrm>
            <a:custGeom>
              <a:avLst/>
              <a:gdLst/>
              <a:ahLst/>
              <a:cxnLst/>
              <a:rect l="l" t="t" r="r" b="b"/>
              <a:pathLst>
                <a:path w="4294" h="3120" extrusionOk="0">
                  <a:moveTo>
                    <a:pt x="0" y="0"/>
                  </a:moveTo>
                  <a:lnTo>
                    <a:pt x="0" y="3120"/>
                  </a:lnTo>
                  <a:lnTo>
                    <a:pt x="4293" y="3120"/>
                  </a:lnTo>
                  <a:lnTo>
                    <a:pt x="4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7522950" y="1470524"/>
              <a:ext cx="416164" cy="22291"/>
            </a:xfrm>
            <a:custGeom>
              <a:avLst/>
              <a:gdLst/>
              <a:ahLst/>
              <a:cxnLst/>
              <a:rect l="l" t="t" r="r" b="b"/>
              <a:pathLst>
                <a:path w="4294" h="230" extrusionOk="0">
                  <a:moveTo>
                    <a:pt x="0" y="1"/>
                  </a:moveTo>
                  <a:lnTo>
                    <a:pt x="0" y="230"/>
                  </a:lnTo>
                  <a:lnTo>
                    <a:pt x="4293" y="230"/>
                  </a:lnTo>
                  <a:lnTo>
                    <a:pt x="42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7398120" y="1492718"/>
              <a:ext cx="663013" cy="327387"/>
            </a:xfrm>
            <a:custGeom>
              <a:avLst/>
              <a:gdLst/>
              <a:ahLst/>
              <a:cxnLst/>
              <a:rect l="l" t="t" r="r" b="b"/>
              <a:pathLst>
                <a:path w="6841" h="3378" extrusionOk="0">
                  <a:moveTo>
                    <a:pt x="1" y="1"/>
                  </a:moveTo>
                  <a:lnTo>
                    <a:pt x="1" y="3378"/>
                  </a:lnTo>
                  <a:lnTo>
                    <a:pt x="6841" y="3378"/>
                  </a:lnTo>
                  <a:lnTo>
                    <a:pt x="68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7362067" y="1742379"/>
              <a:ext cx="735119" cy="77728"/>
            </a:xfrm>
            <a:custGeom>
              <a:avLst/>
              <a:gdLst/>
              <a:ahLst/>
              <a:cxnLst/>
              <a:rect l="l" t="t" r="r" b="b"/>
              <a:pathLst>
                <a:path w="7585" h="802" extrusionOk="0">
                  <a:moveTo>
                    <a:pt x="1" y="0"/>
                  </a:moveTo>
                  <a:lnTo>
                    <a:pt x="1" y="802"/>
                  </a:lnTo>
                  <a:lnTo>
                    <a:pt x="7585" y="802"/>
                  </a:lnTo>
                  <a:lnTo>
                    <a:pt x="7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7398120" y="1717374"/>
              <a:ext cx="663013" cy="25102"/>
            </a:xfrm>
            <a:custGeom>
              <a:avLst/>
              <a:gdLst/>
              <a:ahLst/>
              <a:cxnLst/>
              <a:rect l="l" t="t" r="r" b="b"/>
              <a:pathLst>
                <a:path w="6841" h="259" extrusionOk="0">
                  <a:moveTo>
                    <a:pt x="1" y="1"/>
                  </a:moveTo>
                  <a:lnTo>
                    <a:pt x="1" y="258"/>
                  </a:lnTo>
                  <a:lnTo>
                    <a:pt x="6841" y="258"/>
                  </a:lnTo>
                  <a:lnTo>
                    <a:pt x="68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7154081" y="721641"/>
              <a:ext cx="859949" cy="374586"/>
            </a:xfrm>
            <a:custGeom>
              <a:avLst/>
              <a:gdLst/>
              <a:ahLst/>
              <a:cxnLst/>
              <a:rect l="l" t="t" r="r" b="b"/>
              <a:pathLst>
                <a:path w="8873" h="3865" extrusionOk="0">
                  <a:moveTo>
                    <a:pt x="6783" y="3664"/>
                  </a:moveTo>
                  <a:cubicBezTo>
                    <a:pt x="7241" y="3635"/>
                    <a:pt x="8872" y="2090"/>
                    <a:pt x="8042" y="2004"/>
                  </a:cubicBezTo>
                  <a:cubicBezTo>
                    <a:pt x="5609" y="1746"/>
                    <a:pt x="3778" y="1"/>
                    <a:pt x="229" y="2176"/>
                  </a:cubicBezTo>
                  <a:cubicBezTo>
                    <a:pt x="0" y="2319"/>
                    <a:pt x="630" y="2834"/>
                    <a:pt x="801" y="2777"/>
                  </a:cubicBezTo>
                  <a:cubicBezTo>
                    <a:pt x="3806" y="1832"/>
                    <a:pt x="4722" y="3864"/>
                    <a:pt x="6783" y="36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7500756" y="1492718"/>
              <a:ext cx="99922" cy="222038"/>
            </a:xfrm>
            <a:custGeom>
              <a:avLst/>
              <a:gdLst/>
              <a:ahLst/>
              <a:cxnLst/>
              <a:rect l="l" t="t" r="r" b="b"/>
              <a:pathLst>
                <a:path w="1031" h="2291" extrusionOk="0">
                  <a:moveTo>
                    <a:pt x="0" y="1"/>
                  </a:moveTo>
                  <a:lnTo>
                    <a:pt x="0" y="2290"/>
                  </a:lnTo>
                  <a:lnTo>
                    <a:pt x="1031" y="2290"/>
                  </a:lnTo>
                  <a:lnTo>
                    <a:pt x="10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7448033" y="1742379"/>
              <a:ext cx="97208" cy="77728"/>
            </a:xfrm>
            <a:custGeom>
              <a:avLst/>
              <a:gdLst/>
              <a:ahLst/>
              <a:cxnLst/>
              <a:rect l="l" t="t" r="r" b="b"/>
              <a:pathLst>
                <a:path w="1003" h="802" extrusionOk="0">
                  <a:moveTo>
                    <a:pt x="1" y="0"/>
                  </a:moveTo>
                  <a:lnTo>
                    <a:pt x="1" y="802"/>
                  </a:lnTo>
                  <a:lnTo>
                    <a:pt x="1002" y="802"/>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7608916" y="1370699"/>
              <a:ext cx="97208" cy="99922"/>
            </a:xfrm>
            <a:custGeom>
              <a:avLst/>
              <a:gdLst/>
              <a:ahLst/>
              <a:cxnLst/>
              <a:rect l="l" t="t" r="r" b="b"/>
              <a:pathLst>
                <a:path w="1003" h="1031" extrusionOk="0">
                  <a:moveTo>
                    <a:pt x="1" y="0"/>
                  </a:moveTo>
                  <a:lnTo>
                    <a:pt x="1" y="1031"/>
                  </a:lnTo>
                  <a:lnTo>
                    <a:pt x="1002" y="1031"/>
                  </a:lnTo>
                  <a:lnTo>
                    <a:pt x="1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7353732" y="829801"/>
              <a:ext cx="341247" cy="55631"/>
            </a:xfrm>
            <a:custGeom>
              <a:avLst/>
              <a:gdLst/>
              <a:ahLst/>
              <a:cxnLst/>
              <a:rect l="l" t="t" r="r" b="b"/>
              <a:pathLst>
                <a:path w="3521" h="574" extrusionOk="0">
                  <a:moveTo>
                    <a:pt x="258" y="201"/>
                  </a:moveTo>
                  <a:cubicBezTo>
                    <a:pt x="974" y="29"/>
                    <a:pt x="1746" y="1"/>
                    <a:pt x="2491" y="115"/>
                  </a:cubicBezTo>
                  <a:cubicBezTo>
                    <a:pt x="3521" y="315"/>
                    <a:pt x="2977" y="573"/>
                    <a:pt x="2491" y="430"/>
                  </a:cubicBezTo>
                  <a:cubicBezTo>
                    <a:pt x="1746" y="230"/>
                    <a:pt x="974" y="201"/>
                    <a:pt x="201" y="315"/>
                  </a:cubicBezTo>
                  <a:cubicBezTo>
                    <a:pt x="29" y="373"/>
                    <a:pt x="1" y="258"/>
                    <a:pt x="258" y="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7950067" y="2280466"/>
              <a:ext cx="199844" cy="174839"/>
            </a:xfrm>
            <a:custGeom>
              <a:avLst/>
              <a:gdLst/>
              <a:ahLst/>
              <a:cxnLst/>
              <a:rect l="l" t="t" r="r" b="b"/>
              <a:pathLst>
                <a:path w="2062" h="1804" extrusionOk="0">
                  <a:moveTo>
                    <a:pt x="1489" y="258"/>
                  </a:moveTo>
                  <a:cubicBezTo>
                    <a:pt x="2061" y="630"/>
                    <a:pt x="1861" y="1546"/>
                    <a:pt x="1174" y="1660"/>
                  </a:cubicBezTo>
                  <a:cubicBezTo>
                    <a:pt x="487" y="1804"/>
                    <a:pt x="1" y="1031"/>
                    <a:pt x="401" y="458"/>
                  </a:cubicBezTo>
                  <a:cubicBezTo>
                    <a:pt x="630" y="86"/>
                    <a:pt x="1117" y="1"/>
                    <a:pt x="1489"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7897440" y="2227743"/>
              <a:ext cx="255184" cy="241421"/>
            </a:xfrm>
            <a:custGeom>
              <a:avLst/>
              <a:gdLst/>
              <a:ahLst/>
              <a:cxnLst/>
              <a:rect l="l" t="t" r="r" b="b"/>
              <a:pathLst>
                <a:path w="2633" h="2491" extrusionOk="0">
                  <a:moveTo>
                    <a:pt x="1774" y="573"/>
                  </a:moveTo>
                  <a:cubicBezTo>
                    <a:pt x="2633" y="1174"/>
                    <a:pt x="1746" y="2491"/>
                    <a:pt x="887" y="1890"/>
                  </a:cubicBezTo>
                  <a:cubicBezTo>
                    <a:pt x="0" y="1289"/>
                    <a:pt x="887" y="1"/>
                    <a:pt x="1774"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7958402" y="2274942"/>
              <a:ext cx="66679" cy="63869"/>
            </a:xfrm>
            <a:custGeom>
              <a:avLst/>
              <a:gdLst/>
              <a:ahLst/>
              <a:cxnLst/>
              <a:rect l="l" t="t" r="r" b="b"/>
              <a:pathLst>
                <a:path w="688" h="659" extrusionOk="0">
                  <a:moveTo>
                    <a:pt x="544" y="201"/>
                  </a:moveTo>
                  <a:cubicBezTo>
                    <a:pt x="659" y="286"/>
                    <a:pt x="688" y="430"/>
                    <a:pt x="602" y="544"/>
                  </a:cubicBezTo>
                  <a:cubicBezTo>
                    <a:pt x="544" y="630"/>
                    <a:pt x="401" y="659"/>
                    <a:pt x="287" y="601"/>
                  </a:cubicBezTo>
                  <a:cubicBezTo>
                    <a:pt x="1" y="430"/>
                    <a:pt x="287" y="0"/>
                    <a:pt x="544" y="2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1"/>
            <p:cNvSpPr/>
            <p:nvPr/>
          </p:nvSpPr>
          <p:spPr>
            <a:xfrm>
              <a:off x="7803042" y="2133442"/>
              <a:ext cx="122213" cy="108257"/>
            </a:xfrm>
            <a:custGeom>
              <a:avLst/>
              <a:gdLst/>
              <a:ahLst/>
              <a:cxnLst/>
              <a:rect l="l" t="t" r="r" b="b"/>
              <a:pathLst>
                <a:path w="1261" h="1117" extrusionOk="0">
                  <a:moveTo>
                    <a:pt x="917" y="172"/>
                  </a:moveTo>
                  <a:cubicBezTo>
                    <a:pt x="1260" y="401"/>
                    <a:pt x="1146" y="945"/>
                    <a:pt x="745" y="1031"/>
                  </a:cubicBezTo>
                  <a:cubicBezTo>
                    <a:pt x="316" y="1117"/>
                    <a:pt x="1" y="630"/>
                    <a:pt x="259" y="287"/>
                  </a:cubicBezTo>
                  <a:cubicBezTo>
                    <a:pt x="402" y="58"/>
                    <a:pt x="688" y="1"/>
                    <a:pt x="917" y="1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a:off x="7789183" y="2122393"/>
              <a:ext cx="122213" cy="105446"/>
            </a:xfrm>
            <a:custGeom>
              <a:avLst/>
              <a:gdLst/>
              <a:ahLst/>
              <a:cxnLst/>
              <a:rect l="l" t="t" r="r" b="b"/>
              <a:pathLst>
                <a:path w="1261" h="1088" extrusionOk="0">
                  <a:moveTo>
                    <a:pt x="888" y="143"/>
                  </a:moveTo>
                  <a:cubicBezTo>
                    <a:pt x="1260" y="401"/>
                    <a:pt x="1146" y="945"/>
                    <a:pt x="716" y="1031"/>
                  </a:cubicBezTo>
                  <a:cubicBezTo>
                    <a:pt x="287" y="1088"/>
                    <a:pt x="1" y="630"/>
                    <a:pt x="230" y="286"/>
                  </a:cubicBezTo>
                  <a:cubicBezTo>
                    <a:pt x="373" y="57"/>
                    <a:pt x="688" y="0"/>
                    <a:pt x="888"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7811377" y="2133442"/>
              <a:ext cx="44485" cy="44485"/>
            </a:xfrm>
            <a:custGeom>
              <a:avLst/>
              <a:gdLst/>
              <a:ahLst/>
              <a:cxnLst/>
              <a:rect l="l" t="t" r="r" b="b"/>
              <a:pathLst>
                <a:path w="459" h="459" extrusionOk="0">
                  <a:moveTo>
                    <a:pt x="316" y="115"/>
                  </a:moveTo>
                  <a:cubicBezTo>
                    <a:pt x="459" y="201"/>
                    <a:pt x="316" y="459"/>
                    <a:pt x="144" y="344"/>
                  </a:cubicBezTo>
                  <a:cubicBezTo>
                    <a:pt x="1" y="230"/>
                    <a:pt x="173" y="1"/>
                    <a:pt x="316" y="11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8005601" y="2105723"/>
              <a:ext cx="91587" cy="86063"/>
            </a:xfrm>
            <a:custGeom>
              <a:avLst/>
              <a:gdLst/>
              <a:ahLst/>
              <a:cxnLst/>
              <a:rect l="l" t="t" r="r" b="b"/>
              <a:pathLst>
                <a:path w="945" h="888" extrusionOk="0">
                  <a:moveTo>
                    <a:pt x="630" y="201"/>
                  </a:moveTo>
                  <a:cubicBezTo>
                    <a:pt x="945" y="430"/>
                    <a:pt x="630" y="888"/>
                    <a:pt x="315" y="687"/>
                  </a:cubicBezTo>
                  <a:cubicBezTo>
                    <a:pt x="0" y="458"/>
                    <a:pt x="315" y="1"/>
                    <a:pt x="630" y="2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8002790" y="2111248"/>
              <a:ext cx="72204" cy="72204"/>
            </a:xfrm>
            <a:custGeom>
              <a:avLst/>
              <a:gdLst/>
              <a:ahLst/>
              <a:cxnLst/>
              <a:rect l="l" t="t" r="r" b="b"/>
              <a:pathLst>
                <a:path w="745" h="745" extrusionOk="0">
                  <a:moveTo>
                    <a:pt x="573" y="87"/>
                  </a:moveTo>
                  <a:cubicBezTo>
                    <a:pt x="716" y="172"/>
                    <a:pt x="745" y="344"/>
                    <a:pt x="659" y="487"/>
                  </a:cubicBezTo>
                  <a:cubicBezTo>
                    <a:pt x="430" y="745"/>
                    <a:pt x="1" y="459"/>
                    <a:pt x="201" y="172"/>
                  </a:cubicBezTo>
                  <a:cubicBezTo>
                    <a:pt x="287" y="29"/>
                    <a:pt x="458" y="1"/>
                    <a:pt x="573" y="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8024984" y="2119582"/>
              <a:ext cx="19480" cy="19480"/>
            </a:xfrm>
            <a:custGeom>
              <a:avLst/>
              <a:gdLst/>
              <a:ahLst/>
              <a:cxnLst/>
              <a:rect l="l" t="t" r="r" b="b"/>
              <a:pathLst>
                <a:path w="201" h="201" extrusionOk="0">
                  <a:moveTo>
                    <a:pt x="144" y="29"/>
                  </a:moveTo>
                  <a:cubicBezTo>
                    <a:pt x="172" y="58"/>
                    <a:pt x="201" y="115"/>
                    <a:pt x="172" y="144"/>
                  </a:cubicBezTo>
                  <a:cubicBezTo>
                    <a:pt x="144" y="201"/>
                    <a:pt x="86" y="201"/>
                    <a:pt x="29" y="172"/>
                  </a:cubicBezTo>
                  <a:cubicBezTo>
                    <a:pt x="1" y="144"/>
                    <a:pt x="1" y="86"/>
                    <a:pt x="29" y="58"/>
                  </a:cubicBezTo>
                  <a:cubicBezTo>
                    <a:pt x="58" y="29"/>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7891819" y="1942029"/>
              <a:ext cx="61155" cy="61155"/>
            </a:xfrm>
            <a:custGeom>
              <a:avLst/>
              <a:gdLst/>
              <a:ahLst/>
              <a:cxnLst/>
              <a:rect l="l" t="t" r="r" b="b"/>
              <a:pathLst>
                <a:path w="631" h="631" extrusionOk="0">
                  <a:moveTo>
                    <a:pt x="487" y="87"/>
                  </a:moveTo>
                  <a:cubicBezTo>
                    <a:pt x="602" y="173"/>
                    <a:pt x="630" y="344"/>
                    <a:pt x="545" y="488"/>
                  </a:cubicBezTo>
                  <a:cubicBezTo>
                    <a:pt x="459" y="602"/>
                    <a:pt x="287" y="631"/>
                    <a:pt x="173" y="545"/>
                  </a:cubicBezTo>
                  <a:cubicBezTo>
                    <a:pt x="29" y="459"/>
                    <a:pt x="1" y="287"/>
                    <a:pt x="87" y="173"/>
                  </a:cubicBezTo>
                  <a:cubicBezTo>
                    <a:pt x="173" y="30"/>
                    <a:pt x="344" y="1"/>
                    <a:pt x="487" y="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7883484" y="1933791"/>
              <a:ext cx="61155" cy="63869"/>
            </a:xfrm>
            <a:custGeom>
              <a:avLst/>
              <a:gdLst/>
              <a:ahLst/>
              <a:cxnLst/>
              <a:rect l="l" t="t" r="r" b="b"/>
              <a:pathLst>
                <a:path w="631" h="659" extrusionOk="0">
                  <a:moveTo>
                    <a:pt x="459" y="115"/>
                  </a:moveTo>
                  <a:cubicBezTo>
                    <a:pt x="602" y="200"/>
                    <a:pt x="631" y="372"/>
                    <a:pt x="545" y="487"/>
                  </a:cubicBezTo>
                  <a:cubicBezTo>
                    <a:pt x="459" y="630"/>
                    <a:pt x="287" y="658"/>
                    <a:pt x="144" y="573"/>
                  </a:cubicBezTo>
                  <a:cubicBezTo>
                    <a:pt x="30" y="487"/>
                    <a:pt x="1" y="286"/>
                    <a:pt x="87" y="172"/>
                  </a:cubicBezTo>
                  <a:cubicBezTo>
                    <a:pt x="173" y="57"/>
                    <a:pt x="344" y="0"/>
                    <a:pt x="459" y="1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7894630" y="1944840"/>
              <a:ext cx="19480" cy="19480"/>
            </a:xfrm>
            <a:custGeom>
              <a:avLst/>
              <a:gdLst/>
              <a:ahLst/>
              <a:cxnLst/>
              <a:rect l="l" t="t" r="r" b="b"/>
              <a:pathLst>
                <a:path w="201" h="201" extrusionOk="0">
                  <a:moveTo>
                    <a:pt x="144" y="29"/>
                  </a:moveTo>
                  <a:cubicBezTo>
                    <a:pt x="172" y="58"/>
                    <a:pt x="201" y="86"/>
                    <a:pt x="172" y="144"/>
                  </a:cubicBezTo>
                  <a:cubicBezTo>
                    <a:pt x="144" y="172"/>
                    <a:pt x="86" y="201"/>
                    <a:pt x="58" y="172"/>
                  </a:cubicBezTo>
                  <a:cubicBezTo>
                    <a:pt x="0" y="144"/>
                    <a:pt x="0" y="86"/>
                    <a:pt x="29" y="29"/>
                  </a:cubicBezTo>
                  <a:cubicBezTo>
                    <a:pt x="58" y="1"/>
                    <a:pt x="115" y="1"/>
                    <a:pt x="144" y="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4746450" y="4765728"/>
              <a:ext cx="2338329" cy="127640"/>
            </a:xfrm>
            <a:custGeom>
              <a:avLst/>
              <a:gdLst/>
              <a:ahLst/>
              <a:cxnLst/>
              <a:rect l="l" t="t" r="r" b="b"/>
              <a:pathLst>
                <a:path w="24127" h="1317" extrusionOk="0">
                  <a:moveTo>
                    <a:pt x="12278" y="201"/>
                  </a:moveTo>
                  <a:cubicBezTo>
                    <a:pt x="20721" y="201"/>
                    <a:pt x="24127" y="0"/>
                    <a:pt x="24127" y="544"/>
                  </a:cubicBezTo>
                  <a:cubicBezTo>
                    <a:pt x="24127" y="1088"/>
                    <a:pt x="20721" y="1202"/>
                    <a:pt x="12250" y="1202"/>
                  </a:cubicBezTo>
                  <a:cubicBezTo>
                    <a:pt x="3778" y="1202"/>
                    <a:pt x="86" y="1317"/>
                    <a:pt x="29" y="716"/>
                  </a:cubicBezTo>
                  <a:cubicBezTo>
                    <a:pt x="1" y="143"/>
                    <a:pt x="3807" y="201"/>
                    <a:pt x="12278" y="2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4887950" y="3401029"/>
              <a:ext cx="2263411" cy="1436899"/>
            </a:xfrm>
            <a:custGeom>
              <a:avLst/>
              <a:gdLst/>
              <a:ahLst/>
              <a:cxnLst/>
              <a:rect l="l" t="t" r="r" b="b"/>
              <a:pathLst>
                <a:path w="23354" h="14826" extrusionOk="0">
                  <a:moveTo>
                    <a:pt x="687" y="1"/>
                  </a:moveTo>
                  <a:cubicBezTo>
                    <a:pt x="315" y="1"/>
                    <a:pt x="0" y="287"/>
                    <a:pt x="0" y="659"/>
                  </a:cubicBezTo>
                  <a:lnTo>
                    <a:pt x="0" y="14139"/>
                  </a:lnTo>
                  <a:cubicBezTo>
                    <a:pt x="0" y="14511"/>
                    <a:pt x="315" y="14825"/>
                    <a:pt x="687" y="14825"/>
                  </a:cubicBezTo>
                  <a:lnTo>
                    <a:pt x="22695" y="14825"/>
                  </a:lnTo>
                  <a:cubicBezTo>
                    <a:pt x="23067" y="14825"/>
                    <a:pt x="23353" y="14511"/>
                    <a:pt x="23353" y="14139"/>
                  </a:cubicBezTo>
                  <a:lnTo>
                    <a:pt x="23353" y="659"/>
                  </a:lnTo>
                  <a:cubicBezTo>
                    <a:pt x="23353" y="287"/>
                    <a:pt x="23067" y="1"/>
                    <a:pt x="226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5886494" y="4044563"/>
              <a:ext cx="91587" cy="133262"/>
            </a:xfrm>
            <a:custGeom>
              <a:avLst/>
              <a:gdLst/>
              <a:ahLst/>
              <a:cxnLst/>
              <a:rect l="l" t="t" r="r" b="b"/>
              <a:pathLst>
                <a:path w="945" h="1375" extrusionOk="0">
                  <a:moveTo>
                    <a:pt x="0" y="0"/>
                  </a:moveTo>
                  <a:lnTo>
                    <a:pt x="0" y="1374"/>
                  </a:lnTo>
                  <a:lnTo>
                    <a:pt x="945" y="1374"/>
                  </a:lnTo>
                  <a:lnTo>
                    <a:pt x="945" y="1231"/>
                  </a:lnTo>
                  <a:lnTo>
                    <a:pt x="143" y="1231"/>
                  </a:lnTo>
                  <a:lnTo>
                    <a:pt x="143" y="744"/>
                  </a:lnTo>
                  <a:lnTo>
                    <a:pt x="830" y="744"/>
                  </a:lnTo>
                  <a:lnTo>
                    <a:pt x="830" y="601"/>
                  </a:lnTo>
                  <a:lnTo>
                    <a:pt x="143" y="601"/>
                  </a:lnTo>
                  <a:lnTo>
                    <a:pt x="143" y="143"/>
                  </a:lnTo>
                  <a:lnTo>
                    <a:pt x="916" y="143"/>
                  </a:lnTo>
                  <a:lnTo>
                    <a:pt x="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5994654" y="4044563"/>
              <a:ext cx="119305" cy="133262"/>
            </a:xfrm>
            <a:custGeom>
              <a:avLst/>
              <a:gdLst/>
              <a:ahLst/>
              <a:cxnLst/>
              <a:rect l="l" t="t" r="r" b="b"/>
              <a:pathLst>
                <a:path w="1231" h="1375" extrusionOk="0">
                  <a:moveTo>
                    <a:pt x="716" y="0"/>
                  </a:moveTo>
                  <a:cubicBezTo>
                    <a:pt x="601" y="0"/>
                    <a:pt x="487" y="29"/>
                    <a:pt x="372" y="86"/>
                  </a:cubicBezTo>
                  <a:cubicBezTo>
                    <a:pt x="258" y="143"/>
                    <a:pt x="172" y="229"/>
                    <a:pt x="115" y="344"/>
                  </a:cubicBezTo>
                  <a:cubicBezTo>
                    <a:pt x="57" y="458"/>
                    <a:pt x="0" y="573"/>
                    <a:pt x="0" y="687"/>
                  </a:cubicBezTo>
                  <a:cubicBezTo>
                    <a:pt x="0" y="830"/>
                    <a:pt x="57" y="945"/>
                    <a:pt x="115" y="1031"/>
                  </a:cubicBezTo>
                  <a:cubicBezTo>
                    <a:pt x="172" y="1145"/>
                    <a:pt x="258" y="1231"/>
                    <a:pt x="372" y="1288"/>
                  </a:cubicBezTo>
                  <a:cubicBezTo>
                    <a:pt x="458" y="1345"/>
                    <a:pt x="601" y="1374"/>
                    <a:pt x="716" y="1374"/>
                  </a:cubicBezTo>
                  <a:cubicBezTo>
                    <a:pt x="802" y="1374"/>
                    <a:pt x="916" y="1374"/>
                    <a:pt x="1002" y="1345"/>
                  </a:cubicBezTo>
                  <a:cubicBezTo>
                    <a:pt x="1088" y="1288"/>
                    <a:pt x="1145" y="1231"/>
                    <a:pt x="1231" y="1174"/>
                  </a:cubicBezTo>
                  <a:lnTo>
                    <a:pt x="1116" y="1088"/>
                  </a:lnTo>
                  <a:cubicBezTo>
                    <a:pt x="1088" y="1117"/>
                    <a:pt x="1002" y="1174"/>
                    <a:pt x="945" y="1202"/>
                  </a:cubicBezTo>
                  <a:cubicBezTo>
                    <a:pt x="859" y="1231"/>
                    <a:pt x="802" y="1231"/>
                    <a:pt x="716" y="1231"/>
                  </a:cubicBezTo>
                  <a:cubicBezTo>
                    <a:pt x="630" y="1231"/>
                    <a:pt x="544" y="1202"/>
                    <a:pt x="458" y="1174"/>
                  </a:cubicBezTo>
                  <a:cubicBezTo>
                    <a:pt x="372" y="1117"/>
                    <a:pt x="286" y="1059"/>
                    <a:pt x="258" y="973"/>
                  </a:cubicBezTo>
                  <a:cubicBezTo>
                    <a:pt x="201" y="888"/>
                    <a:pt x="172" y="802"/>
                    <a:pt x="172" y="687"/>
                  </a:cubicBezTo>
                  <a:cubicBezTo>
                    <a:pt x="172" y="601"/>
                    <a:pt x="201" y="487"/>
                    <a:pt x="258" y="401"/>
                  </a:cubicBezTo>
                  <a:cubicBezTo>
                    <a:pt x="286" y="315"/>
                    <a:pt x="372" y="258"/>
                    <a:pt x="458" y="201"/>
                  </a:cubicBezTo>
                  <a:cubicBezTo>
                    <a:pt x="544" y="172"/>
                    <a:pt x="630" y="143"/>
                    <a:pt x="716" y="143"/>
                  </a:cubicBezTo>
                  <a:cubicBezTo>
                    <a:pt x="802" y="143"/>
                    <a:pt x="859" y="143"/>
                    <a:pt x="945" y="201"/>
                  </a:cubicBezTo>
                  <a:cubicBezTo>
                    <a:pt x="1002" y="229"/>
                    <a:pt x="1088" y="258"/>
                    <a:pt x="1116" y="315"/>
                  </a:cubicBezTo>
                  <a:lnTo>
                    <a:pt x="1231" y="201"/>
                  </a:lnTo>
                  <a:cubicBezTo>
                    <a:pt x="1145" y="143"/>
                    <a:pt x="1088" y="86"/>
                    <a:pt x="1002" y="58"/>
                  </a:cubicBezTo>
                  <a:cubicBezTo>
                    <a:pt x="916" y="29"/>
                    <a:pt x="830"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6125008" y="4044563"/>
              <a:ext cx="138786" cy="133262"/>
            </a:xfrm>
            <a:custGeom>
              <a:avLst/>
              <a:gdLst/>
              <a:ahLst/>
              <a:cxnLst/>
              <a:rect l="l" t="t" r="r" b="b"/>
              <a:pathLst>
                <a:path w="1432" h="1375" extrusionOk="0">
                  <a:moveTo>
                    <a:pt x="716" y="143"/>
                  </a:moveTo>
                  <a:cubicBezTo>
                    <a:pt x="802" y="143"/>
                    <a:pt x="916" y="172"/>
                    <a:pt x="1002" y="229"/>
                  </a:cubicBezTo>
                  <a:cubicBezTo>
                    <a:pt x="1088" y="258"/>
                    <a:pt x="1145" y="344"/>
                    <a:pt x="1202" y="401"/>
                  </a:cubicBezTo>
                  <a:cubicBezTo>
                    <a:pt x="1231" y="487"/>
                    <a:pt x="1260" y="601"/>
                    <a:pt x="1260" y="687"/>
                  </a:cubicBezTo>
                  <a:cubicBezTo>
                    <a:pt x="1260" y="802"/>
                    <a:pt x="1231" y="888"/>
                    <a:pt x="1202" y="973"/>
                  </a:cubicBezTo>
                  <a:cubicBezTo>
                    <a:pt x="1145" y="1059"/>
                    <a:pt x="1088" y="1117"/>
                    <a:pt x="1002" y="1174"/>
                  </a:cubicBezTo>
                  <a:cubicBezTo>
                    <a:pt x="916" y="1231"/>
                    <a:pt x="802" y="1231"/>
                    <a:pt x="716" y="1231"/>
                  </a:cubicBezTo>
                  <a:cubicBezTo>
                    <a:pt x="601" y="1231"/>
                    <a:pt x="515" y="1231"/>
                    <a:pt x="430" y="1174"/>
                  </a:cubicBezTo>
                  <a:cubicBezTo>
                    <a:pt x="344" y="1117"/>
                    <a:pt x="287" y="1059"/>
                    <a:pt x="229" y="973"/>
                  </a:cubicBezTo>
                  <a:cubicBezTo>
                    <a:pt x="172" y="888"/>
                    <a:pt x="143" y="802"/>
                    <a:pt x="143" y="687"/>
                  </a:cubicBezTo>
                  <a:cubicBezTo>
                    <a:pt x="143" y="601"/>
                    <a:pt x="172" y="487"/>
                    <a:pt x="229" y="401"/>
                  </a:cubicBezTo>
                  <a:cubicBezTo>
                    <a:pt x="287" y="344"/>
                    <a:pt x="344" y="258"/>
                    <a:pt x="430" y="229"/>
                  </a:cubicBezTo>
                  <a:cubicBezTo>
                    <a:pt x="515" y="172"/>
                    <a:pt x="601" y="143"/>
                    <a:pt x="716" y="143"/>
                  </a:cubicBezTo>
                  <a:close/>
                  <a:moveTo>
                    <a:pt x="716" y="0"/>
                  </a:moveTo>
                  <a:cubicBezTo>
                    <a:pt x="573" y="0"/>
                    <a:pt x="458" y="29"/>
                    <a:pt x="344" y="86"/>
                  </a:cubicBezTo>
                  <a:cubicBezTo>
                    <a:pt x="258" y="143"/>
                    <a:pt x="172" y="229"/>
                    <a:pt x="86" y="344"/>
                  </a:cubicBezTo>
                  <a:cubicBezTo>
                    <a:pt x="29" y="458"/>
                    <a:pt x="0" y="573"/>
                    <a:pt x="0" y="687"/>
                  </a:cubicBezTo>
                  <a:cubicBezTo>
                    <a:pt x="0" y="830"/>
                    <a:pt x="29" y="945"/>
                    <a:pt x="86" y="1031"/>
                  </a:cubicBezTo>
                  <a:cubicBezTo>
                    <a:pt x="172" y="1145"/>
                    <a:pt x="258" y="1231"/>
                    <a:pt x="344" y="1288"/>
                  </a:cubicBezTo>
                  <a:cubicBezTo>
                    <a:pt x="458" y="1345"/>
                    <a:pt x="573" y="1374"/>
                    <a:pt x="716" y="1374"/>
                  </a:cubicBezTo>
                  <a:cubicBezTo>
                    <a:pt x="859" y="1374"/>
                    <a:pt x="973" y="1345"/>
                    <a:pt x="1088" y="1288"/>
                  </a:cubicBezTo>
                  <a:cubicBezTo>
                    <a:pt x="1174" y="1231"/>
                    <a:pt x="1260" y="1145"/>
                    <a:pt x="1345" y="1031"/>
                  </a:cubicBezTo>
                  <a:cubicBezTo>
                    <a:pt x="1403" y="945"/>
                    <a:pt x="1431" y="830"/>
                    <a:pt x="1431" y="687"/>
                  </a:cubicBezTo>
                  <a:cubicBezTo>
                    <a:pt x="1431" y="573"/>
                    <a:pt x="1403" y="458"/>
                    <a:pt x="1345" y="344"/>
                  </a:cubicBezTo>
                  <a:cubicBezTo>
                    <a:pt x="1260" y="229"/>
                    <a:pt x="1174" y="143"/>
                    <a:pt x="1088" y="86"/>
                  </a:cubicBezTo>
                  <a:cubicBezTo>
                    <a:pt x="973" y="29"/>
                    <a:pt x="859"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5628499" y="4258170"/>
              <a:ext cx="122116" cy="133165"/>
            </a:xfrm>
            <a:custGeom>
              <a:avLst/>
              <a:gdLst/>
              <a:ahLst/>
              <a:cxnLst/>
              <a:rect l="l" t="t" r="r" b="b"/>
              <a:pathLst>
                <a:path w="1260" h="1374" extrusionOk="0">
                  <a:moveTo>
                    <a:pt x="1" y="0"/>
                  </a:moveTo>
                  <a:lnTo>
                    <a:pt x="1" y="1374"/>
                  </a:lnTo>
                  <a:lnTo>
                    <a:pt x="344" y="1374"/>
                  </a:lnTo>
                  <a:lnTo>
                    <a:pt x="344" y="572"/>
                  </a:lnTo>
                  <a:lnTo>
                    <a:pt x="945" y="1374"/>
                  </a:lnTo>
                  <a:lnTo>
                    <a:pt x="1260" y="1374"/>
                  </a:lnTo>
                  <a:lnTo>
                    <a:pt x="1260" y="0"/>
                  </a:lnTo>
                  <a:lnTo>
                    <a:pt x="945" y="0"/>
                  </a:lnTo>
                  <a:lnTo>
                    <a:pt x="945" y="830"/>
                  </a:lnTo>
                  <a:lnTo>
                    <a:pt x="3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1"/>
            <p:cNvSpPr/>
            <p:nvPr/>
          </p:nvSpPr>
          <p:spPr>
            <a:xfrm>
              <a:off x="5764377" y="4258170"/>
              <a:ext cx="147121" cy="133165"/>
            </a:xfrm>
            <a:custGeom>
              <a:avLst/>
              <a:gdLst/>
              <a:ahLst/>
              <a:cxnLst/>
              <a:rect l="l" t="t" r="r" b="b"/>
              <a:pathLst>
                <a:path w="1518" h="1374" extrusionOk="0">
                  <a:moveTo>
                    <a:pt x="745" y="372"/>
                  </a:moveTo>
                  <a:lnTo>
                    <a:pt x="945" y="859"/>
                  </a:lnTo>
                  <a:lnTo>
                    <a:pt x="545" y="859"/>
                  </a:lnTo>
                  <a:lnTo>
                    <a:pt x="745" y="372"/>
                  </a:lnTo>
                  <a:close/>
                  <a:moveTo>
                    <a:pt x="573" y="0"/>
                  </a:moveTo>
                  <a:lnTo>
                    <a:pt x="1" y="1374"/>
                  </a:lnTo>
                  <a:lnTo>
                    <a:pt x="344" y="1374"/>
                  </a:lnTo>
                  <a:lnTo>
                    <a:pt x="459" y="1145"/>
                  </a:lnTo>
                  <a:lnTo>
                    <a:pt x="1031" y="1145"/>
                  </a:lnTo>
                  <a:lnTo>
                    <a:pt x="1146" y="1374"/>
                  </a:lnTo>
                  <a:lnTo>
                    <a:pt x="1518" y="1374"/>
                  </a:lnTo>
                  <a:lnTo>
                    <a:pt x="9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5897542" y="4258170"/>
              <a:ext cx="113781" cy="133165"/>
            </a:xfrm>
            <a:custGeom>
              <a:avLst/>
              <a:gdLst/>
              <a:ahLst/>
              <a:cxnLst/>
              <a:rect l="l" t="t" r="r" b="b"/>
              <a:pathLst>
                <a:path w="1174" h="1374" extrusionOk="0">
                  <a:moveTo>
                    <a:pt x="1" y="0"/>
                  </a:moveTo>
                  <a:lnTo>
                    <a:pt x="1" y="315"/>
                  </a:lnTo>
                  <a:lnTo>
                    <a:pt x="401" y="315"/>
                  </a:lnTo>
                  <a:lnTo>
                    <a:pt x="401" y="1374"/>
                  </a:lnTo>
                  <a:lnTo>
                    <a:pt x="773" y="1374"/>
                  </a:lnTo>
                  <a:lnTo>
                    <a:pt x="773" y="315"/>
                  </a:lnTo>
                  <a:lnTo>
                    <a:pt x="1174" y="315"/>
                  </a:lnTo>
                  <a:lnTo>
                    <a:pt x="11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6022372" y="4258170"/>
              <a:ext cx="119402" cy="135975"/>
            </a:xfrm>
            <a:custGeom>
              <a:avLst/>
              <a:gdLst/>
              <a:ahLst/>
              <a:cxnLst/>
              <a:rect l="l" t="t" r="r" b="b"/>
              <a:pathLst>
                <a:path w="1232" h="1403" extrusionOk="0">
                  <a:moveTo>
                    <a:pt x="0" y="0"/>
                  </a:moveTo>
                  <a:lnTo>
                    <a:pt x="0" y="830"/>
                  </a:lnTo>
                  <a:cubicBezTo>
                    <a:pt x="0" y="944"/>
                    <a:pt x="29" y="1030"/>
                    <a:pt x="86" y="1116"/>
                  </a:cubicBezTo>
                  <a:cubicBezTo>
                    <a:pt x="144" y="1231"/>
                    <a:pt x="201" y="1288"/>
                    <a:pt x="287" y="1345"/>
                  </a:cubicBezTo>
                  <a:cubicBezTo>
                    <a:pt x="401" y="1374"/>
                    <a:pt x="516" y="1402"/>
                    <a:pt x="630" y="1402"/>
                  </a:cubicBezTo>
                  <a:cubicBezTo>
                    <a:pt x="745" y="1402"/>
                    <a:pt x="859" y="1374"/>
                    <a:pt x="945" y="1345"/>
                  </a:cubicBezTo>
                  <a:cubicBezTo>
                    <a:pt x="1059" y="1288"/>
                    <a:pt x="1117" y="1231"/>
                    <a:pt x="1174" y="1116"/>
                  </a:cubicBezTo>
                  <a:cubicBezTo>
                    <a:pt x="1231" y="1030"/>
                    <a:pt x="1231" y="944"/>
                    <a:pt x="1231" y="830"/>
                  </a:cubicBezTo>
                  <a:lnTo>
                    <a:pt x="1231" y="0"/>
                  </a:lnTo>
                  <a:lnTo>
                    <a:pt x="888" y="0"/>
                  </a:lnTo>
                  <a:lnTo>
                    <a:pt x="888" y="830"/>
                  </a:lnTo>
                  <a:cubicBezTo>
                    <a:pt x="888" y="916"/>
                    <a:pt x="859" y="973"/>
                    <a:pt x="802" y="1030"/>
                  </a:cubicBezTo>
                  <a:cubicBezTo>
                    <a:pt x="773" y="1088"/>
                    <a:pt x="716" y="1116"/>
                    <a:pt x="630" y="1116"/>
                  </a:cubicBezTo>
                  <a:cubicBezTo>
                    <a:pt x="544" y="1116"/>
                    <a:pt x="487" y="1088"/>
                    <a:pt x="430" y="1030"/>
                  </a:cubicBezTo>
                  <a:cubicBezTo>
                    <a:pt x="372" y="973"/>
                    <a:pt x="372" y="916"/>
                    <a:pt x="372" y="830"/>
                  </a:cubicBezTo>
                  <a:lnTo>
                    <a:pt x="3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6166586" y="4258170"/>
              <a:ext cx="119402" cy="133165"/>
            </a:xfrm>
            <a:custGeom>
              <a:avLst/>
              <a:gdLst/>
              <a:ahLst/>
              <a:cxnLst/>
              <a:rect l="l" t="t" r="r" b="b"/>
              <a:pathLst>
                <a:path w="1232" h="1374" extrusionOk="0">
                  <a:moveTo>
                    <a:pt x="602" y="286"/>
                  </a:moveTo>
                  <a:cubicBezTo>
                    <a:pt x="688" y="286"/>
                    <a:pt x="745" y="315"/>
                    <a:pt x="773" y="343"/>
                  </a:cubicBezTo>
                  <a:cubicBezTo>
                    <a:pt x="831" y="401"/>
                    <a:pt x="831" y="429"/>
                    <a:pt x="831" y="515"/>
                  </a:cubicBezTo>
                  <a:cubicBezTo>
                    <a:pt x="831" y="572"/>
                    <a:pt x="831" y="630"/>
                    <a:pt x="773" y="658"/>
                  </a:cubicBezTo>
                  <a:cubicBezTo>
                    <a:pt x="745" y="687"/>
                    <a:pt x="688" y="716"/>
                    <a:pt x="602" y="716"/>
                  </a:cubicBezTo>
                  <a:lnTo>
                    <a:pt x="344" y="716"/>
                  </a:lnTo>
                  <a:lnTo>
                    <a:pt x="344" y="286"/>
                  </a:lnTo>
                  <a:close/>
                  <a:moveTo>
                    <a:pt x="1" y="0"/>
                  </a:moveTo>
                  <a:lnTo>
                    <a:pt x="1" y="1374"/>
                  </a:lnTo>
                  <a:lnTo>
                    <a:pt x="344" y="1374"/>
                  </a:lnTo>
                  <a:lnTo>
                    <a:pt x="344" y="1002"/>
                  </a:lnTo>
                  <a:lnTo>
                    <a:pt x="630" y="1002"/>
                  </a:lnTo>
                  <a:lnTo>
                    <a:pt x="831" y="1374"/>
                  </a:lnTo>
                  <a:lnTo>
                    <a:pt x="1231" y="1374"/>
                  </a:lnTo>
                  <a:lnTo>
                    <a:pt x="945" y="944"/>
                  </a:lnTo>
                  <a:cubicBezTo>
                    <a:pt x="1031" y="887"/>
                    <a:pt x="1088" y="830"/>
                    <a:pt x="1117" y="773"/>
                  </a:cubicBezTo>
                  <a:cubicBezTo>
                    <a:pt x="1174" y="687"/>
                    <a:pt x="1174" y="601"/>
                    <a:pt x="1174" y="487"/>
                  </a:cubicBezTo>
                  <a:cubicBezTo>
                    <a:pt x="1174" y="343"/>
                    <a:pt x="1145" y="229"/>
                    <a:pt x="1031" y="143"/>
                  </a:cubicBezTo>
                  <a:cubicBezTo>
                    <a:pt x="945" y="57"/>
                    <a:pt x="802" y="0"/>
                    <a:pt x="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6302465" y="4258170"/>
              <a:ext cx="108354" cy="133165"/>
            </a:xfrm>
            <a:custGeom>
              <a:avLst/>
              <a:gdLst/>
              <a:ahLst/>
              <a:cxnLst/>
              <a:rect l="l" t="t" r="r" b="b"/>
              <a:pathLst>
                <a:path w="1118" h="1374" extrusionOk="0">
                  <a:moveTo>
                    <a:pt x="1" y="0"/>
                  </a:moveTo>
                  <a:lnTo>
                    <a:pt x="1" y="1374"/>
                  </a:lnTo>
                  <a:lnTo>
                    <a:pt x="1117" y="1374"/>
                  </a:lnTo>
                  <a:lnTo>
                    <a:pt x="1117" y="1088"/>
                  </a:lnTo>
                  <a:lnTo>
                    <a:pt x="373" y="1088"/>
                  </a:lnTo>
                  <a:lnTo>
                    <a:pt x="373" y="830"/>
                  </a:lnTo>
                  <a:lnTo>
                    <a:pt x="1031" y="830"/>
                  </a:lnTo>
                  <a:lnTo>
                    <a:pt x="1031" y="544"/>
                  </a:lnTo>
                  <a:lnTo>
                    <a:pt x="373" y="544"/>
                  </a:lnTo>
                  <a:lnTo>
                    <a:pt x="373" y="286"/>
                  </a:lnTo>
                  <a:lnTo>
                    <a:pt x="1089" y="286"/>
                  </a:lnTo>
                  <a:lnTo>
                    <a:pt x="10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5997368" y="3650689"/>
              <a:ext cx="266426" cy="258091"/>
            </a:xfrm>
            <a:custGeom>
              <a:avLst/>
              <a:gdLst/>
              <a:ahLst/>
              <a:cxnLst/>
              <a:rect l="l" t="t" r="r" b="b"/>
              <a:pathLst>
                <a:path w="2749" h="2663" extrusionOk="0">
                  <a:moveTo>
                    <a:pt x="516" y="2319"/>
                  </a:moveTo>
                  <a:cubicBezTo>
                    <a:pt x="1" y="1202"/>
                    <a:pt x="1060" y="0"/>
                    <a:pt x="2233" y="344"/>
                  </a:cubicBezTo>
                  <a:cubicBezTo>
                    <a:pt x="2748" y="1460"/>
                    <a:pt x="1689" y="2662"/>
                    <a:pt x="516"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6047377" y="3683932"/>
              <a:ext cx="216417" cy="224849"/>
            </a:xfrm>
            <a:custGeom>
              <a:avLst/>
              <a:gdLst/>
              <a:ahLst/>
              <a:cxnLst/>
              <a:rect l="l" t="t" r="r" b="b"/>
              <a:pathLst>
                <a:path w="2233" h="2320" extrusionOk="0">
                  <a:moveTo>
                    <a:pt x="1717" y="1"/>
                  </a:moveTo>
                  <a:cubicBezTo>
                    <a:pt x="2232" y="1117"/>
                    <a:pt x="1173" y="2319"/>
                    <a:pt x="0" y="1976"/>
                  </a:cubicBezTo>
                  <a:cubicBezTo>
                    <a:pt x="143" y="1460"/>
                    <a:pt x="1173" y="258"/>
                    <a:pt x="1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6011227" y="3711747"/>
              <a:ext cx="160980" cy="257994"/>
            </a:xfrm>
            <a:custGeom>
              <a:avLst/>
              <a:gdLst/>
              <a:ahLst/>
              <a:cxnLst/>
              <a:rect l="l" t="t" r="r" b="b"/>
              <a:pathLst>
                <a:path w="1661" h="2662" extrusionOk="0">
                  <a:moveTo>
                    <a:pt x="1518" y="86"/>
                  </a:moveTo>
                  <a:cubicBezTo>
                    <a:pt x="1604" y="0"/>
                    <a:pt x="1661" y="86"/>
                    <a:pt x="1575" y="143"/>
                  </a:cubicBezTo>
                  <a:cubicBezTo>
                    <a:pt x="860" y="773"/>
                    <a:pt x="402" y="1631"/>
                    <a:pt x="201" y="2547"/>
                  </a:cubicBezTo>
                  <a:cubicBezTo>
                    <a:pt x="173" y="2662"/>
                    <a:pt x="1" y="2604"/>
                    <a:pt x="30" y="2519"/>
                  </a:cubicBezTo>
                  <a:cubicBezTo>
                    <a:pt x="230" y="1574"/>
                    <a:pt x="774" y="716"/>
                    <a:pt x="1518"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5781047" y="3650689"/>
              <a:ext cx="266426" cy="258091"/>
            </a:xfrm>
            <a:custGeom>
              <a:avLst/>
              <a:gdLst/>
              <a:ahLst/>
              <a:cxnLst/>
              <a:rect l="l" t="t" r="r" b="b"/>
              <a:pathLst>
                <a:path w="2749" h="2663" extrusionOk="0">
                  <a:moveTo>
                    <a:pt x="2233" y="2319"/>
                  </a:moveTo>
                  <a:cubicBezTo>
                    <a:pt x="2748" y="1202"/>
                    <a:pt x="1689" y="0"/>
                    <a:pt x="516" y="344"/>
                  </a:cubicBezTo>
                  <a:cubicBezTo>
                    <a:pt x="1" y="1460"/>
                    <a:pt x="1059" y="2662"/>
                    <a:pt x="2233" y="23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5781047" y="3683932"/>
              <a:ext cx="216417" cy="224849"/>
            </a:xfrm>
            <a:custGeom>
              <a:avLst/>
              <a:gdLst/>
              <a:ahLst/>
              <a:cxnLst/>
              <a:rect l="l" t="t" r="r" b="b"/>
              <a:pathLst>
                <a:path w="2233" h="2320" extrusionOk="0">
                  <a:moveTo>
                    <a:pt x="516" y="1"/>
                  </a:moveTo>
                  <a:cubicBezTo>
                    <a:pt x="1" y="1117"/>
                    <a:pt x="1059" y="2319"/>
                    <a:pt x="2233" y="1976"/>
                  </a:cubicBezTo>
                  <a:cubicBezTo>
                    <a:pt x="2090" y="1460"/>
                    <a:pt x="1088" y="258"/>
                    <a:pt x="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5872634" y="3711747"/>
              <a:ext cx="160883" cy="257994"/>
            </a:xfrm>
            <a:custGeom>
              <a:avLst/>
              <a:gdLst/>
              <a:ahLst/>
              <a:cxnLst/>
              <a:rect l="l" t="t" r="r" b="b"/>
              <a:pathLst>
                <a:path w="1660" h="2662" extrusionOk="0">
                  <a:moveTo>
                    <a:pt x="143" y="86"/>
                  </a:moveTo>
                  <a:cubicBezTo>
                    <a:pt x="57" y="0"/>
                    <a:pt x="0" y="86"/>
                    <a:pt x="86" y="143"/>
                  </a:cubicBezTo>
                  <a:cubicBezTo>
                    <a:pt x="801" y="773"/>
                    <a:pt x="1288" y="1631"/>
                    <a:pt x="1460" y="2547"/>
                  </a:cubicBezTo>
                  <a:cubicBezTo>
                    <a:pt x="1488" y="2662"/>
                    <a:pt x="1660" y="2604"/>
                    <a:pt x="1660" y="2519"/>
                  </a:cubicBezTo>
                  <a:cubicBezTo>
                    <a:pt x="1431" y="1574"/>
                    <a:pt x="887" y="716"/>
                    <a:pt x="143" y="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5184712" y="3398315"/>
              <a:ext cx="252470" cy="1439613"/>
            </a:xfrm>
            <a:custGeom>
              <a:avLst/>
              <a:gdLst/>
              <a:ahLst/>
              <a:cxnLst/>
              <a:rect l="l" t="t" r="r" b="b"/>
              <a:pathLst>
                <a:path w="2605" h="14854" extrusionOk="0">
                  <a:moveTo>
                    <a:pt x="344" y="29"/>
                  </a:moveTo>
                  <a:lnTo>
                    <a:pt x="2290" y="29"/>
                  </a:lnTo>
                  <a:cubicBezTo>
                    <a:pt x="2433" y="0"/>
                    <a:pt x="2576" y="115"/>
                    <a:pt x="2605" y="286"/>
                  </a:cubicBezTo>
                  <a:lnTo>
                    <a:pt x="2605" y="14596"/>
                  </a:lnTo>
                  <a:cubicBezTo>
                    <a:pt x="2576" y="14739"/>
                    <a:pt x="2433" y="14853"/>
                    <a:pt x="2290" y="14853"/>
                  </a:cubicBezTo>
                  <a:lnTo>
                    <a:pt x="344" y="14853"/>
                  </a:lnTo>
                  <a:cubicBezTo>
                    <a:pt x="172" y="14853"/>
                    <a:pt x="29" y="14739"/>
                    <a:pt x="0" y="14596"/>
                  </a:cubicBezTo>
                  <a:lnTo>
                    <a:pt x="0" y="286"/>
                  </a:lnTo>
                  <a:cubicBezTo>
                    <a:pt x="29" y="115"/>
                    <a:pt x="172" y="0"/>
                    <a:pt x="344"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4890664" y="3401029"/>
              <a:ext cx="2235693" cy="1436899"/>
            </a:xfrm>
            <a:custGeom>
              <a:avLst/>
              <a:gdLst/>
              <a:ahLst/>
              <a:cxnLst/>
              <a:rect l="l" t="t" r="r" b="b"/>
              <a:pathLst>
                <a:path w="23068" h="14826" extrusionOk="0">
                  <a:moveTo>
                    <a:pt x="22667" y="14825"/>
                  </a:moveTo>
                  <a:lnTo>
                    <a:pt x="659" y="14825"/>
                  </a:lnTo>
                  <a:cubicBezTo>
                    <a:pt x="344" y="14825"/>
                    <a:pt x="87" y="14597"/>
                    <a:pt x="1" y="14310"/>
                  </a:cubicBezTo>
                  <a:cubicBezTo>
                    <a:pt x="17201" y="14253"/>
                    <a:pt x="20320" y="12879"/>
                    <a:pt x="21694" y="688"/>
                  </a:cubicBezTo>
                  <a:cubicBezTo>
                    <a:pt x="21694" y="630"/>
                    <a:pt x="21694" y="573"/>
                    <a:pt x="21694" y="516"/>
                  </a:cubicBezTo>
                  <a:lnTo>
                    <a:pt x="1" y="516"/>
                  </a:lnTo>
                  <a:cubicBezTo>
                    <a:pt x="87" y="201"/>
                    <a:pt x="344" y="1"/>
                    <a:pt x="659" y="1"/>
                  </a:cubicBezTo>
                  <a:lnTo>
                    <a:pt x="22868" y="1"/>
                  </a:lnTo>
                  <a:lnTo>
                    <a:pt x="22896" y="1"/>
                  </a:lnTo>
                  <a:lnTo>
                    <a:pt x="22925" y="1"/>
                  </a:lnTo>
                  <a:lnTo>
                    <a:pt x="22953" y="1"/>
                  </a:lnTo>
                  <a:lnTo>
                    <a:pt x="22953" y="1"/>
                  </a:lnTo>
                  <a:lnTo>
                    <a:pt x="22953" y="1"/>
                  </a:lnTo>
                  <a:lnTo>
                    <a:pt x="22953" y="1"/>
                  </a:lnTo>
                  <a:lnTo>
                    <a:pt x="22953" y="1"/>
                  </a:lnTo>
                  <a:lnTo>
                    <a:pt x="22953" y="1"/>
                  </a:lnTo>
                  <a:lnTo>
                    <a:pt x="22953" y="1"/>
                  </a:lnTo>
                  <a:lnTo>
                    <a:pt x="22953" y="1"/>
                  </a:lnTo>
                  <a:lnTo>
                    <a:pt x="22953" y="1"/>
                  </a:lnTo>
                  <a:lnTo>
                    <a:pt x="22953" y="1"/>
                  </a:lnTo>
                  <a:lnTo>
                    <a:pt x="22982" y="1"/>
                  </a:lnTo>
                  <a:lnTo>
                    <a:pt x="22982" y="1"/>
                  </a:lnTo>
                  <a:cubicBezTo>
                    <a:pt x="22982" y="1"/>
                    <a:pt x="22982" y="1"/>
                    <a:pt x="23011" y="29"/>
                  </a:cubicBezTo>
                  <a:lnTo>
                    <a:pt x="23011" y="29"/>
                  </a:lnTo>
                  <a:lnTo>
                    <a:pt x="23011" y="29"/>
                  </a:lnTo>
                  <a:lnTo>
                    <a:pt x="23011" y="29"/>
                  </a:lnTo>
                  <a:lnTo>
                    <a:pt x="23011"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87"/>
                  </a:lnTo>
                  <a:lnTo>
                    <a:pt x="23039" y="115"/>
                  </a:lnTo>
                  <a:lnTo>
                    <a:pt x="23039" y="115"/>
                  </a:lnTo>
                  <a:lnTo>
                    <a:pt x="23039" y="115"/>
                  </a:lnTo>
                  <a:lnTo>
                    <a:pt x="23039" y="115"/>
                  </a:lnTo>
                  <a:lnTo>
                    <a:pt x="23039" y="115"/>
                  </a:lnTo>
                  <a:lnTo>
                    <a:pt x="23039" y="144"/>
                  </a:lnTo>
                  <a:lnTo>
                    <a:pt x="23039" y="144"/>
                  </a:lnTo>
                  <a:cubicBezTo>
                    <a:pt x="23068" y="201"/>
                    <a:pt x="23068" y="287"/>
                    <a:pt x="23068" y="344"/>
                  </a:cubicBezTo>
                  <a:lnTo>
                    <a:pt x="23068" y="14139"/>
                  </a:lnTo>
                  <a:cubicBezTo>
                    <a:pt x="23068" y="14196"/>
                    <a:pt x="23068" y="14282"/>
                    <a:pt x="23039" y="14339"/>
                  </a:cubicBezTo>
                  <a:lnTo>
                    <a:pt x="23039" y="14339"/>
                  </a:lnTo>
                  <a:lnTo>
                    <a:pt x="23039" y="14368"/>
                  </a:lnTo>
                  <a:lnTo>
                    <a:pt x="23039" y="14368"/>
                  </a:lnTo>
                  <a:lnTo>
                    <a:pt x="23039" y="14396"/>
                  </a:lnTo>
                  <a:lnTo>
                    <a:pt x="23039" y="14396"/>
                  </a:lnTo>
                  <a:lnTo>
                    <a:pt x="23039" y="14396"/>
                  </a:lnTo>
                  <a:lnTo>
                    <a:pt x="23039" y="14425"/>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11" y="14453"/>
                  </a:lnTo>
                  <a:lnTo>
                    <a:pt x="23011" y="14482"/>
                  </a:lnTo>
                  <a:lnTo>
                    <a:pt x="23011" y="14482"/>
                  </a:lnTo>
                  <a:lnTo>
                    <a:pt x="23011" y="14482"/>
                  </a:lnTo>
                  <a:lnTo>
                    <a:pt x="23011" y="14482"/>
                  </a:lnTo>
                  <a:cubicBezTo>
                    <a:pt x="22982" y="14482"/>
                    <a:pt x="22982" y="14482"/>
                    <a:pt x="22982" y="14511"/>
                  </a:cubicBezTo>
                  <a:lnTo>
                    <a:pt x="22982" y="14511"/>
                  </a:lnTo>
                  <a:lnTo>
                    <a:pt x="22953" y="14511"/>
                  </a:lnTo>
                  <a:lnTo>
                    <a:pt x="22953" y="14511"/>
                  </a:lnTo>
                  <a:lnTo>
                    <a:pt x="22953" y="14511"/>
                  </a:lnTo>
                  <a:lnTo>
                    <a:pt x="22953" y="14511"/>
                  </a:lnTo>
                  <a:lnTo>
                    <a:pt x="22953" y="14511"/>
                  </a:lnTo>
                  <a:lnTo>
                    <a:pt x="22953" y="14511"/>
                  </a:lnTo>
                  <a:lnTo>
                    <a:pt x="22953" y="14511"/>
                  </a:lnTo>
                  <a:lnTo>
                    <a:pt x="22953" y="14511"/>
                  </a:lnTo>
                  <a:lnTo>
                    <a:pt x="22953" y="14511"/>
                  </a:lnTo>
                  <a:lnTo>
                    <a:pt x="22925" y="14511"/>
                  </a:lnTo>
                  <a:lnTo>
                    <a:pt x="22925" y="14511"/>
                  </a:lnTo>
                  <a:lnTo>
                    <a:pt x="22925" y="14511"/>
                  </a:lnTo>
                  <a:lnTo>
                    <a:pt x="22925" y="14511"/>
                  </a:lnTo>
                  <a:lnTo>
                    <a:pt x="22896" y="14511"/>
                  </a:lnTo>
                  <a:lnTo>
                    <a:pt x="22696" y="1451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4954532" y="2893471"/>
              <a:ext cx="2133057" cy="507654"/>
            </a:xfrm>
            <a:custGeom>
              <a:avLst/>
              <a:gdLst/>
              <a:ahLst/>
              <a:cxnLst/>
              <a:rect l="l" t="t" r="r" b="b"/>
              <a:pathLst>
                <a:path w="22009" h="5238" extrusionOk="0">
                  <a:moveTo>
                    <a:pt x="22008" y="5238"/>
                  </a:moveTo>
                  <a:cubicBezTo>
                    <a:pt x="21922" y="3578"/>
                    <a:pt x="13337" y="315"/>
                    <a:pt x="11104" y="58"/>
                  </a:cubicBezTo>
                  <a:cubicBezTo>
                    <a:pt x="10704" y="0"/>
                    <a:pt x="10761" y="344"/>
                    <a:pt x="10933" y="544"/>
                  </a:cubicBezTo>
                  <a:cubicBezTo>
                    <a:pt x="11390" y="1059"/>
                    <a:pt x="11305" y="2090"/>
                    <a:pt x="10532" y="2691"/>
                  </a:cubicBezTo>
                  <a:cubicBezTo>
                    <a:pt x="9015" y="3950"/>
                    <a:pt x="0" y="3320"/>
                    <a:pt x="0" y="52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5600780" y="2957243"/>
              <a:ext cx="1103987" cy="388445"/>
            </a:xfrm>
            <a:custGeom>
              <a:avLst/>
              <a:gdLst/>
              <a:ahLst/>
              <a:cxnLst/>
              <a:rect l="l" t="t" r="r" b="b"/>
              <a:pathLst>
                <a:path w="11391" h="4008" extrusionOk="0">
                  <a:moveTo>
                    <a:pt x="773" y="3235"/>
                  </a:moveTo>
                  <a:cubicBezTo>
                    <a:pt x="2032" y="3206"/>
                    <a:pt x="4408" y="2948"/>
                    <a:pt x="4808" y="1746"/>
                  </a:cubicBezTo>
                  <a:cubicBezTo>
                    <a:pt x="5352" y="201"/>
                    <a:pt x="5896" y="1"/>
                    <a:pt x="7441" y="630"/>
                  </a:cubicBezTo>
                  <a:cubicBezTo>
                    <a:pt x="8815" y="1174"/>
                    <a:pt x="11391" y="2262"/>
                    <a:pt x="10904" y="2519"/>
                  </a:cubicBezTo>
                  <a:cubicBezTo>
                    <a:pt x="10504" y="2719"/>
                    <a:pt x="7956" y="2004"/>
                    <a:pt x="7184" y="2233"/>
                  </a:cubicBezTo>
                  <a:cubicBezTo>
                    <a:pt x="6297" y="2462"/>
                    <a:pt x="4322" y="4007"/>
                    <a:pt x="830" y="3807"/>
                  </a:cubicBezTo>
                  <a:cubicBezTo>
                    <a:pt x="29" y="3750"/>
                    <a:pt x="0" y="3235"/>
                    <a:pt x="773" y="3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6674144" y="3864296"/>
              <a:ext cx="202654" cy="174839"/>
            </a:xfrm>
            <a:custGeom>
              <a:avLst/>
              <a:gdLst/>
              <a:ahLst/>
              <a:cxnLst/>
              <a:rect l="l" t="t" r="r" b="b"/>
              <a:pathLst>
                <a:path w="2091" h="1804" extrusionOk="0">
                  <a:moveTo>
                    <a:pt x="1518" y="258"/>
                  </a:moveTo>
                  <a:cubicBezTo>
                    <a:pt x="2090" y="630"/>
                    <a:pt x="1890" y="1546"/>
                    <a:pt x="1203" y="1689"/>
                  </a:cubicBezTo>
                  <a:cubicBezTo>
                    <a:pt x="516" y="1803"/>
                    <a:pt x="1" y="1030"/>
                    <a:pt x="402" y="458"/>
                  </a:cubicBezTo>
                  <a:cubicBezTo>
                    <a:pt x="659" y="86"/>
                    <a:pt x="1146" y="0"/>
                    <a:pt x="1518" y="2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6649236" y="3844816"/>
              <a:ext cx="202558" cy="174839"/>
            </a:xfrm>
            <a:custGeom>
              <a:avLst/>
              <a:gdLst/>
              <a:ahLst/>
              <a:cxnLst/>
              <a:rect l="l" t="t" r="r" b="b"/>
              <a:pathLst>
                <a:path w="2090" h="1804" extrusionOk="0">
                  <a:moveTo>
                    <a:pt x="1517" y="230"/>
                  </a:moveTo>
                  <a:cubicBezTo>
                    <a:pt x="2090" y="630"/>
                    <a:pt x="1889" y="1546"/>
                    <a:pt x="1202" y="1661"/>
                  </a:cubicBezTo>
                  <a:cubicBezTo>
                    <a:pt x="516" y="1804"/>
                    <a:pt x="0" y="1031"/>
                    <a:pt x="401" y="459"/>
                  </a:cubicBezTo>
                  <a:cubicBezTo>
                    <a:pt x="659" y="87"/>
                    <a:pt x="1145" y="1"/>
                    <a:pt x="1517" y="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6699149" y="3872534"/>
              <a:ext cx="63869" cy="61155"/>
            </a:xfrm>
            <a:custGeom>
              <a:avLst/>
              <a:gdLst/>
              <a:ahLst/>
              <a:cxnLst/>
              <a:rect l="l" t="t" r="r" b="b"/>
              <a:pathLst>
                <a:path w="659" h="631" extrusionOk="0">
                  <a:moveTo>
                    <a:pt x="401" y="58"/>
                  </a:moveTo>
                  <a:cubicBezTo>
                    <a:pt x="659" y="230"/>
                    <a:pt x="401" y="631"/>
                    <a:pt x="144" y="459"/>
                  </a:cubicBezTo>
                  <a:cubicBezTo>
                    <a:pt x="29" y="373"/>
                    <a:pt x="1" y="230"/>
                    <a:pt x="86" y="115"/>
                  </a:cubicBezTo>
                  <a:cubicBezTo>
                    <a:pt x="144" y="30"/>
                    <a:pt x="287" y="1"/>
                    <a:pt x="401" y="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1"/>
            <p:cNvSpPr/>
            <p:nvPr/>
          </p:nvSpPr>
          <p:spPr>
            <a:xfrm>
              <a:off x="6668620" y="4130529"/>
              <a:ext cx="122116" cy="105543"/>
            </a:xfrm>
            <a:custGeom>
              <a:avLst/>
              <a:gdLst/>
              <a:ahLst/>
              <a:cxnLst/>
              <a:rect l="l" t="t" r="r" b="b"/>
              <a:pathLst>
                <a:path w="1260" h="1089" extrusionOk="0">
                  <a:moveTo>
                    <a:pt x="917" y="144"/>
                  </a:moveTo>
                  <a:cubicBezTo>
                    <a:pt x="1260" y="373"/>
                    <a:pt x="1145" y="916"/>
                    <a:pt x="745" y="1002"/>
                  </a:cubicBezTo>
                  <a:cubicBezTo>
                    <a:pt x="316" y="1088"/>
                    <a:pt x="1" y="602"/>
                    <a:pt x="258" y="258"/>
                  </a:cubicBezTo>
                  <a:cubicBezTo>
                    <a:pt x="401" y="29"/>
                    <a:pt x="688" y="1"/>
                    <a:pt x="917" y="1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1"/>
            <p:cNvSpPr/>
            <p:nvPr/>
          </p:nvSpPr>
          <p:spPr>
            <a:xfrm>
              <a:off x="6654761" y="4119481"/>
              <a:ext cx="122116" cy="105446"/>
            </a:xfrm>
            <a:custGeom>
              <a:avLst/>
              <a:gdLst/>
              <a:ahLst/>
              <a:cxnLst/>
              <a:rect l="l" t="t" r="r" b="b"/>
              <a:pathLst>
                <a:path w="1260" h="1088" extrusionOk="0">
                  <a:moveTo>
                    <a:pt x="916" y="143"/>
                  </a:moveTo>
                  <a:cubicBezTo>
                    <a:pt x="1260" y="372"/>
                    <a:pt x="1145" y="916"/>
                    <a:pt x="716" y="1002"/>
                  </a:cubicBezTo>
                  <a:cubicBezTo>
                    <a:pt x="315" y="1088"/>
                    <a:pt x="1" y="601"/>
                    <a:pt x="230" y="258"/>
                  </a:cubicBezTo>
                  <a:cubicBezTo>
                    <a:pt x="401" y="57"/>
                    <a:pt x="687" y="0"/>
                    <a:pt x="916" y="1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6685290" y="4133340"/>
              <a:ext cx="38961" cy="41675"/>
            </a:xfrm>
            <a:custGeom>
              <a:avLst/>
              <a:gdLst/>
              <a:ahLst/>
              <a:cxnLst/>
              <a:rect l="l" t="t" r="r" b="b"/>
              <a:pathLst>
                <a:path w="402" h="430" extrusionOk="0">
                  <a:moveTo>
                    <a:pt x="229" y="57"/>
                  </a:moveTo>
                  <a:cubicBezTo>
                    <a:pt x="401" y="172"/>
                    <a:pt x="229" y="429"/>
                    <a:pt x="58" y="286"/>
                  </a:cubicBezTo>
                  <a:cubicBezTo>
                    <a:pt x="0" y="258"/>
                    <a:pt x="0" y="172"/>
                    <a:pt x="29" y="86"/>
                  </a:cubicBezTo>
                  <a:cubicBezTo>
                    <a:pt x="86" y="29"/>
                    <a:pt x="172" y="0"/>
                    <a:pt x="229" y="5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6546601" y="3964121"/>
              <a:ext cx="72204" cy="63869"/>
            </a:xfrm>
            <a:custGeom>
              <a:avLst/>
              <a:gdLst/>
              <a:ahLst/>
              <a:cxnLst/>
              <a:rect l="l" t="t" r="r" b="b"/>
              <a:pathLst>
                <a:path w="745" h="659" extrusionOk="0">
                  <a:moveTo>
                    <a:pt x="516" y="115"/>
                  </a:moveTo>
                  <a:cubicBezTo>
                    <a:pt x="745" y="229"/>
                    <a:pt x="659" y="573"/>
                    <a:pt x="430" y="601"/>
                  </a:cubicBezTo>
                  <a:cubicBezTo>
                    <a:pt x="172" y="659"/>
                    <a:pt x="0" y="372"/>
                    <a:pt x="144" y="172"/>
                  </a:cubicBezTo>
                  <a:cubicBezTo>
                    <a:pt x="229" y="58"/>
                    <a:pt x="401" y="0"/>
                    <a:pt x="516" y="1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6541076" y="3958597"/>
              <a:ext cx="63869" cy="61058"/>
            </a:xfrm>
            <a:custGeom>
              <a:avLst/>
              <a:gdLst/>
              <a:ahLst/>
              <a:cxnLst/>
              <a:rect l="l" t="t" r="r" b="b"/>
              <a:pathLst>
                <a:path w="659" h="630" extrusionOk="0">
                  <a:moveTo>
                    <a:pt x="487" y="86"/>
                  </a:moveTo>
                  <a:cubicBezTo>
                    <a:pt x="601" y="172"/>
                    <a:pt x="658" y="344"/>
                    <a:pt x="573" y="487"/>
                  </a:cubicBezTo>
                  <a:cubicBezTo>
                    <a:pt x="458" y="601"/>
                    <a:pt x="286" y="630"/>
                    <a:pt x="172" y="544"/>
                  </a:cubicBezTo>
                  <a:cubicBezTo>
                    <a:pt x="29" y="458"/>
                    <a:pt x="0" y="286"/>
                    <a:pt x="86" y="172"/>
                  </a:cubicBezTo>
                  <a:cubicBezTo>
                    <a:pt x="172" y="29"/>
                    <a:pt x="372" y="0"/>
                    <a:pt x="487" y="8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6554935" y="3966932"/>
              <a:ext cx="16767" cy="19480"/>
            </a:xfrm>
            <a:custGeom>
              <a:avLst/>
              <a:gdLst/>
              <a:ahLst/>
              <a:cxnLst/>
              <a:rect l="l" t="t" r="r" b="b"/>
              <a:pathLst>
                <a:path w="173" h="201" extrusionOk="0">
                  <a:moveTo>
                    <a:pt x="143" y="29"/>
                  </a:moveTo>
                  <a:cubicBezTo>
                    <a:pt x="172" y="57"/>
                    <a:pt x="172" y="115"/>
                    <a:pt x="143" y="143"/>
                  </a:cubicBezTo>
                  <a:cubicBezTo>
                    <a:pt x="143" y="200"/>
                    <a:pt x="86" y="200"/>
                    <a:pt x="29" y="172"/>
                  </a:cubicBezTo>
                  <a:cubicBezTo>
                    <a:pt x="0" y="143"/>
                    <a:pt x="0" y="86"/>
                    <a:pt x="0" y="57"/>
                  </a:cubicBezTo>
                  <a:cubicBezTo>
                    <a:pt x="29" y="29"/>
                    <a:pt x="86" y="0"/>
                    <a:pt x="143"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5534198" y="3817097"/>
              <a:ext cx="2759920" cy="921007"/>
            </a:xfrm>
            <a:custGeom>
              <a:avLst/>
              <a:gdLst/>
              <a:ahLst/>
              <a:cxnLst/>
              <a:rect l="l" t="t" r="r" b="b"/>
              <a:pathLst>
                <a:path w="28477" h="9503" extrusionOk="0">
                  <a:moveTo>
                    <a:pt x="20692" y="8386"/>
                  </a:moveTo>
                  <a:lnTo>
                    <a:pt x="20692" y="8386"/>
                  </a:lnTo>
                  <a:lnTo>
                    <a:pt x="20721" y="8415"/>
                  </a:lnTo>
                  <a:lnTo>
                    <a:pt x="20721" y="8415"/>
                  </a:lnTo>
                  <a:lnTo>
                    <a:pt x="20721" y="8415"/>
                  </a:lnTo>
                  <a:cubicBezTo>
                    <a:pt x="21808" y="9216"/>
                    <a:pt x="23611" y="9474"/>
                    <a:pt x="24584" y="8901"/>
                  </a:cubicBezTo>
                  <a:cubicBezTo>
                    <a:pt x="25643" y="8701"/>
                    <a:pt x="26616" y="8186"/>
                    <a:pt x="27389" y="7384"/>
                  </a:cubicBezTo>
                  <a:cubicBezTo>
                    <a:pt x="28105" y="6583"/>
                    <a:pt x="27961" y="6096"/>
                    <a:pt x="27532" y="5868"/>
                  </a:cubicBezTo>
                  <a:cubicBezTo>
                    <a:pt x="28477" y="4322"/>
                    <a:pt x="27303" y="2347"/>
                    <a:pt x="25500" y="2462"/>
                  </a:cubicBezTo>
                  <a:cubicBezTo>
                    <a:pt x="25328" y="2490"/>
                    <a:pt x="25185" y="2490"/>
                    <a:pt x="25042" y="2519"/>
                  </a:cubicBezTo>
                  <a:cubicBezTo>
                    <a:pt x="25071" y="2262"/>
                    <a:pt x="25071" y="2004"/>
                    <a:pt x="25042" y="1746"/>
                  </a:cubicBezTo>
                  <a:cubicBezTo>
                    <a:pt x="24727" y="315"/>
                    <a:pt x="23354" y="144"/>
                    <a:pt x="22266" y="916"/>
                  </a:cubicBezTo>
                  <a:cubicBezTo>
                    <a:pt x="22180" y="630"/>
                    <a:pt x="21923" y="401"/>
                    <a:pt x="21637" y="344"/>
                  </a:cubicBezTo>
                  <a:cubicBezTo>
                    <a:pt x="20063" y="1"/>
                    <a:pt x="19576" y="2634"/>
                    <a:pt x="19376" y="4379"/>
                  </a:cubicBezTo>
                  <a:lnTo>
                    <a:pt x="19347" y="4408"/>
                  </a:lnTo>
                  <a:cubicBezTo>
                    <a:pt x="18861" y="5181"/>
                    <a:pt x="19204" y="6268"/>
                    <a:pt x="19977" y="7413"/>
                  </a:cubicBezTo>
                  <a:cubicBezTo>
                    <a:pt x="18403" y="7756"/>
                    <a:pt x="16800" y="8014"/>
                    <a:pt x="15226" y="8157"/>
                  </a:cubicBezTo>
                  <a:cubicBezTo>
                    <a:pt x="17000" y="7756"/>
                    <a:pt x="17601" y="5953"/>
                    <a:pt x="17286" y="3492"/>
                  </a:cubicBezTo>
                  <a:cubicBezTo>
                    <a:pt x="17229" y="3006"/>
                    <a:pt x="16914" y="2891"/>
                    <a:pt x="16829" y="3320"/>
                  </a:cubicBezTo>
                  <a:cubicBezTo>
                    <a:pt x="16342" y="5553"/>
                    <a:pt x="13537" y="5123"/>
                    <a:pt x="14310" y="7928"/>
                  </a:cubicBezTo>
                  <a:cubicBezTo>
                    <a:pt x="13967" y="8128"/>
                    <a:pt x="13566" y="8243"/>
                    <a:pt x="13194" y="8300"/>
                  </a:cubicBezTo>
                  <a:cubicBezTo>
                    <a:pt x="9302" y="8586"/>
                    <a:pt x="5409" y="8558"/>
                    <a:pt x="1517" y="8243"/>
                  </a:cubicBezTo>
                  <a:cubicBezTo>
                    <a:pt x="229" y="8100"/>
                    <a:pt x="0" y="8958"/>
                    <a:pt x="1346" y="9073"/>
                  </a:cubicBezTo>
                  <a:cubicBezTo>
                    <a:pt x="6497" y="9502"/>
                    <a:pt x="14711" y="9302"/>
                    <a:pt x="20206" y="7756"/>
                  </a:cubicBezTo>
                  <a:cubicBezTo>
                    <a:pt x="20349" y="7957"/>
                    <a:pt x="20520" y="8186"/>
                    <a:pt x="20692" y="83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5439897" y="4369044"/>
              <a:ext cx="2169111" cy="277475"/>
            </a:xfrm>
            <a:custGeom>
              <a:avLst/>
              <a:gdLst/>
              <a:ahLst/>
              <a:cxnLst/>
              <a:rect l="l" t="t" r="r" b="b"/>
              <a:pathLst>
                <a:path w="22381" h="2863" extrusionOk="0">
                  <a:moveTo>
                    <a:pt x="1374" y="2405"/>
                  </a:moveTo>
                  <a:cubicBezTo>
                    <a:pt x="0" y="2290"/>
                    <a:pt x="258" y="1432"/>
                    <a:pt x="1546" y="1575"/>
                  </a:cubicBezTo>
                  <a:cubicBezTo>
                    <a:pt x="6411" y="2061"/>
                    <a:pt x="17344" y="1918"/>
                    <a:pt x="21865" y="173"/>
                  </a:cubicBezTo>
                  <a:cubicBezTo>
                    <a:pt x="22266" y="1"/>
                    <a:pt x="22381" y="344"/>
                    <a:pt x="21980" y="487"/>
                  </a:cubicBezTo>
                  <a:cubicBezTo>
                    <a:pt x="16600" y="2577"/>
                    <a:pt x="7098" y="2863"/>
                    <a:pt x="1374" y="24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6738013" y="4000175"/>
              <a:ext cx="416164" cy="521513"/>
            </a:xfrm>
            <a:custGeom>
              <a:avLst/>
              <a:gdLst/>
              <a:ahLst/>
              <a:cxnLst/>
              <a:rect l="l" t="t" r="r" b="b"/>
              <a:pathLst>
                <a:path w="4294" h="5381" extrusionOk="0">
                  <a:moveTo>
                    <a:pt x="1030" y="5352"/>
                  </a:moveTo>
                  <a:cubicBezTo>
                    <a:pt x="0" y="2204"/>
                    <a:pt x="2948" y="2777"/>
                    <a:pt x="3463" y="458"/>
                  </a:cubicBezTo>
                  <a:cubicBezTo>
                    <a:pt x="3549" y="0"/>
                    <a:pt x="3864" y="144"/>
                    <a:pt x="3921" y="630"/>
                  </a:cubicBezTo>
                  <a:cubicBezTo>
                    <a:pt x="4293" y="3435"/>
                    <a:pt x="3435" y="5381"/>
                    <a:pt x="1030" y="5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6707484" y="4249835"/>
              <a:ext cx="368965" cy="319052"/>
            </a:xfrm>
            <a:custGeom>
              <a:avLst/>
              <a:gdLst/>
              <a:ahLst/>
              <a:cxnLst/>
              <a:rect l="l" t="t" r="r" b="b"/>
              <a:pathLst>
                <a:path w="3807" h="3292" extrusionOk="0">
                  <a:moveTo>
                    <a:pt x="229" y="3291"/>
                  </a:moveTo>
                  <a:cubicBezTo>
                    <a:pt x="115" y="3291"/>
                    <a:pt x="0" y="2891"/>
                    <a:pt x="115" y="2862"/>
                  </a:cubicBezTo>
                  <a:cubicBezTo>
                    <a:pt x="1603" y="2662"/>
                    <a:pt x="2633" y="1460"/>
                    <a:pt x="3435" y="286"/>
                  </a:cubicBezTo>
                  <a:cubicBezTo>
                    <a:pt x="3549" y="115"/>
                    <a:pt x="3807" y="0"/>
                    <a:pt x="3606" y="372"/>
                  </a:cubicBezTo>
                  <a:cubicBezTo>
                    <a:pt x="3034" y="1488"/>
                    <a:pt x="1746" y="3091"/>
                    <a:pt x="229" y="32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7550669" y="3950262"/>
              <a:ext cx="668537" cy="521513"/>
            </a:xfrm>
            <a:custGeom>
              <a:avLst/>
              <a:gdLst/>
              <a:ahLst/>
              <a:cxnLst/>
              <a:rect l="l" t="t" r="r" b="b"/>
              <a:pathLst>
                <a:path w="6898" h="5381" extrusionOk="0">
                  <a:moveTo>
                    <a:pt x="1" y="4293"/>
                  </a:moveTo>
                  <a:cubicBezTo>
                    <a:pt x="831" y="5381"/>
                    <a:pt x="4494" y="4951"/>
                    <a:pt x="5553" y="3835"/>
                  </a:cubicBezTo>
                  <a:cubicBezTo>
                    <a:pt x="6898" y="2347"/>
                    <a:pt x="5753" y="0"/>
                    <a:pt x="3750" y="115"/>
                  </a:cubicBezTo>
                  <a:cubicBezTo>
                    <a:pt x="1489" y="201"/>
                    <a:pt x="516" y="2919"/>
                    <a:pt x="1" y="42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7417504" y="3717272"/>
              <a:ext cx="488270" cy="574236"/>
            </a:xfrm>
            <a:custGeom>
              <a:avLst/>
              <a:gdLst/>
              <a:ahLst/>
              <a:cxnLst/>
              <a:rect l="l" t="t" r="r" b="b"/>
              <a:pathLst>
                <a:path w="5038" h="5925" extrusionOk="0">
                  <a:moveTo>
                    <a:pt x="1546" y="5753"/>
                  </a:moveTo>
                  <a:cubicBezTo>
                    <a:pt x="2376" y="5924"/>
                    <a:pt x="5038" y="3635"/>
                    <a:pt x="4666" y="1803"/>
                  </a:cubicBezTo>
                  <a:cubicBezTo>
                    <a:pt x="4265" y="0"/>
                    <a:pt x="2090" y="172"/>
                    <a:pt x="1060" y="1861"/>
                  </a:cubicBezTo>
                  <a:cubicBezTo>
                    <a:pt x="1" y="3578"/>
                    <a:pt x="1174" y="4808"/>
                    <a:pt x="1546" y="57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7314868" y="3719986"/>
              <a:ext cx="388445" cy="466076"/>
            </a:xfrm>
            <a:custGeom>
              <a:avLst/>
              <a:gdLst/>
              <a:ahLst/>
              <a:cxnLst/>
              <a:rect l="l" t="t" r="r" b="b"/>
              <a:pathLst>
                <a:path w="4008" h="4809" extrusionOk="0">
                  <a:moveTo>
                    <a:pt x="1" y="4809"/>
                  </a:moveTo>
                  <a:cubicBezTo>
                    <a:pt x="173" y="3120"/>
                    <a:pt x="631" y="1"/>
                    <a:pt x="2319" y="373"/>
                  </a:cubicBezTo>
                  <a:cubicBezTo>
                    <a:pt x="4008" y="745"/>
                    <a:pt x="2176" y="3721"/>
                    <a:pt x="1" y="48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7700503" y="4258170"/>
              <a:ext cx="515989" cy="355106"/>
            </a:xfrm>
            <a:custGeom>
              <a:avLst/>
              <a:gdLst/>
              <a:ahLst/>
              <a:cxnLst/>
              <a:rect l="l" t="t" r="r" b="b"/>
              <a:pathLst>
                <a:path w="5324" h="3664" extrusionOk="0">
                  <a:moveTo>
                    <a:pt x="0" y="3406"/>
                  </a:moveTo>
                  <a:cubicBezTo>
                    <a:pt x="1545" y="3663"/>
                    <a:pt x="3291" y="2719"/>
                    <a:pt x="4064" y="1860"/>
                  </a:cubicBezTo>
                  <a:cubicBezTo>
                    <a:pt x="5323" y="487"/>
                    <a:pt x="4064" y="0"/>
                    <a:pt x="3091" y="315"/>
                  </a:cubicBezTo>
                  <a:cubicBezTo>
                    <a:pt x="1889" y="716"/>
                    <a:pt x="29" y="2146"/>
                    <a:pt x="0" y="34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7589533" y="4266408"/>
              <a:ext cx="122116" cy="116592"/>
            </a:xfrm>
            <a:custGeom>
              <a:avLst/>
              <a:gdLst/>
              <a:ahLst/>
              <a:cxnLst/>
              <a:rect l="l" t="t" r="r" b="b"/>
              <a:pathLst>
                <a:path w="1260" h="1203" extrusionOk="0">
                  <a:moveTo>
                    <a:pt x="973" y="459"/>
                  </a:moveTo>
                  <a:cubicBezTo>
                    <a:pt x="887" y="1"/>
                    <a:pt x="0" y="373"/>
                    <a:pt x="258" y="745"/>
                  </a:cubicBezTo>
                  <a:cubicBezTo>
                    <a:pt x="372" y="1203"/>
                    <a:pt x="1260" y="831"/>
                    <a:pt x="973" y="4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7683834" y="4222020"/>
              <a:ext cx="91587" cy="97208"/>
            </a:xfrm>
            <a:custGeom>
              <a:avLst/>
              <a:gdLst/>
              <a:ahLst/>
              <a:cxnLst/>
              <a:rect l="l" t="t" r="r" b="b"/>
              <a:pathLst>
                <a:path w="945" h="1003" extrusionOk="0">
                  <a:moveTo>
                    <a:pt x="859" y="344"/>
                  </a:moveTo>
                  <a:cubicBezTo>
                    <a:pt x="716" y="1"/>
                    <a:pt x="258" y="1"/>
                    <a:pt x="115" y="344"/>
                  </a:cubicBezTo>
                  <a:cubicBezTo>
                    <a:pt x="0" y="659"/>
                    <a:pt x="315" y="1003"/>
                    <a:pt x="659" y="860"/>
                  </a:cubicBezTo>
                  <a:cubicBezTo>
                    <a:pt x="859" y="774"/>
                    <a:pt x="945" y="545"/>
                    <a:pt x="859" y="344"/>
                  </a:cubicBezTo>
                  <a:close/>
                </a:path>
              </a:pathLst>
            </a:custGeom>
            <a:solidFill>
              <a:srgbClr val="1A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7586722" y="4133340"/>
              <a:ext cx="91684" cy="94398"/>
            </a:xfrm>
            <a:custGeom>
              <a:avLst/>
              <a:gdLst/>
              <a:ahLst/>
              <a:cxnLst/>
              <a:rect l="l" t="t" r="r" b="b"/>
              <a:pathLst>
                <a:path w="946" h="974" extrusionOk="0">
                  <a:moveTo>
                    <a:pt x="859" y="315"/>
                  </a:moveTo>
                  <a:cubicBezTo>
                    <a:pt x="716" y="0"/>
                    <a:pt x="258" y="0"/>
                    <a:pt x="115" y="344"/>
                  </a:cubicBezTo>
                  <a:cubicBezTo>
                    <a:pt x="1" y="658"/>
                    <a:pt x="315" y="973"/>
                    <a:pt x="630" y="859"/>
                  </a:cubicBezTo>
                  <a:cubicBezTo>
                    <a:pt x="859" y="773"/>
                    <a:pt x="945" y="515"/>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7706028" y="4094476"/>
              <a:ext cx="91587" cy="94398"/>
            </a:xfrm>
            <a:custGeom>
              <a:avLst/>
              <a:gdLst/>
              <a:ahLst/>
              <a:cxnLst/>
              <a:rect l="l" t="t" r="r" b="b"/>
              <a:pathLst>
                <a:path w="945" h="974" extrusionOk="0">
                  <a:moveTo>
                    <a:pt x="859" y="315"/>
                  </a:moveTo>
                  <a:cubicBezTo>
                    <a:pt x="716" y="1"/>
                    <a:pt x="258" y="1"/>
                    <a:pt x="115" y="344"/>
                  </a:cubicBezTo>
                  <a:cubicBezTo>
                    <a:pt x="0" y="659"/>
                    <a:pt x="315" y="974"/>
                    <a:pt x="659" y="859"/>
                  </a:cubicBezTo>
                  <a:cubicBezTo>
                    <a:pt x="859" y="773"/>
                    <a:pt x="945" y="516"/>
                    <a:pt x="859" y="3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1"/>
            <p:cNvSpPr/>
            <p:nvPr/>
          </p:nvSpPr>
          <p:spPr>
            <a:xfrm>
              <a:off x="7772610" y="4299748"/>
              <a:ext cx="91587" cy="97111"/>
            </a:xfrm>
            <a:custGeom>
              <a:avLst/>
              <a:gdLst/>
              <a:ahLst/>
              <a:cxnLst/>
              <a:rect l="l" t="t" r="r" b="b"/>
              <a:pathLst>
                <a:path w="945" h="1002" extrusionOk="0">
                  <a:moveTo>
                    <a:pt x="887" y="344"/>
                  </a:moveTo>
                  <a:cubicBezTo>
                    <a:pt x="744" y="0"/>
                    <a:pt x="286" y="29"/>
                    <a:pt x="143" y="344"/>
                  </a:cubicBezTo>
                  <a:cubicBezTo>
                    <a:pt x="0" y="659"/>
                    <a:pt x="344" y="1002"/>
                    <a:pt x="658" y="859"/>
                  </a:cubicBezTo>
                  <a:cubicBezTo>
                    <a:pt x="859" y="773"/>
                    <a:pt x="945" y="544"/>
                    <a:pt x="887"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1"/>
            <p:cNvSpPr/>
            <p:nvPr/>
          </p:nvSpPr>
          <p:spPr>
            <a:xfrm>
              <a:off x="7803042" y="4177728"/>
              <a:ext cx="94495" cy="97111"/>
            </a:xfrm>
            <a:custGeom>
              <a:avLst/>
              <a:gdLst/>
              <a:ahLst/>
              <a:cxnLst/>
              <a:rect l="l" t="t" r="r" b="b"/>
              <a:pathLst>
                <a:path w="975" h="1002" extrusionOk="0">
                  <a:moveTo>
                    <a:pt x="888" y="344"/>
                  </a:moveTo>
                  <a:cubicBezTo>
                    <a:pt x="745" y="0"/>
                    <a:pt x="287" y="29"/>
                    <a:pt x="144" y="344"/>
                  </a:cubicBezTo>
                  <a:cubicBezTo>
                    <a:pt x="1" y="658"/>
                    <a:pt x="344" y="1002"/>
                    <a:pt x="659" y="859"/>
                  </a:cubicBezTo>
                  <a:cubicBezTo>
                    <a:pt x="860" y="773"/>
                    <a:pt x="974" y="544"/>
                    <a:pt x="888" y="3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1"/>
            <p:cNvSpPr/>
            <p:nvPr/>
          </p:nvSpPr>
          <p:spPr>
            <a:xfrm>
              <a:off x="7561814" y="4019558"/>
              <a:ext cx="105446" cy="108257"/>
            </a:xfrm>
            <a:custGeom>
              <a:avLst/>
              <a:gdLst/>
              <a:ahLst/>
              <a:cxnLst/>
              <a:rect l="l" t="t" r="r" b="b"/>
              <a:pathLst>
                <a:path w="1088" h="1117" extrusionOk="0">
                  <a:moveTo>
                    <a:pt x="801" y="373"/>
                  </a:moveTo>
                  <a:cubicBezTo>
                    <a:pt x="572" y="1"/>
                    <a:pt x="0" y="258"/>
                    <a:pt x="86" y="688"/>
                  </a:cubicBezTo>
                  <a:cubicBezTo>
                    <a:pt x="200" y="1117"/>
                    <a:pt x="1088" y="745"/>
                    <a:pt x="801" y="3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7445319" y="4302461"/>
              <a:ext cx="443882" cy="349581"/>
            </a:xfrm>
            <a:custGeom>
              <a:avLst/>
              <a:gdLst/>
              <a:ahLst/>
              <a:cxnLst/>
              <a:rect l="l" t="t" r="r" b="b"/>
              <a:pathLst>
                <a:path w="4580" h="3607" extrusionOk="0">
                  <a:moveTo>
                    <a:pt x="0" y="2376"/>
                  </a:moveTo>
                  <a:cubicBezTo>
                    <a:pt x="1488" y="3550"/>
                    <a:pt x="4465" y="3607"/>
                    <a:pt x="4522" y="1890"/>
                  </a:cubicBezTo>
                  <a:cubicBezTo>
                    <a:pt x="4579" y="58"/>
                    <a:pt x="2347" y="1"/>
                    <a:pt x="1832" y="430"/>
                  </a:cubicBezTo>
                  <a:cubicBezTo>
                    <a:pt x="1317" y="860"/>
                    <a:pt x="744" y="2062"/>
                    <a:pt x="0" y="23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1"/>
            <p:cNvSpPr/>
            <p:nvPr/>
          </p:nvSpPr>
          <p:spPr>
            <a:xfrm>
              <a:off x="7256620" y="3991840"/>
              <a:ext cx="424499" cy="543707"/>
            </a:xfrm>
            <a:custGeom>
              <a:avLst/>
              <a:gdLst/>
              <a:ahLst/>
              <a:cxnLst/>
              <a:rect l="l" t="t" r="r" b="b"/>
              <a:pathLst>
                <a:path w="4380" h="5610" extrusionOk="0">
                  <a:moveTo>
                    <a:pt x="2004" y="5610"/>
                  </a:moveTo>
                  <a:cubicBezTo>
                    <a:pt x="745" y="4122"/>
                    <a:pt x="1" y="2634"/>
                    <a:pt x="631" y="1603"/>
                  </a:cubicBezTo>
                  <a:cubicBezTo>
                    <a:pt x="1260" y="602"/>
                    <a:pt x="3006" y="1"/>
                    <a:pt x="3693" y="1174"/>
                  </a:cubicBezTo>
                  <a:cubicBezTo>
                    <a:pt x="4380" y="2347"/>
                    <a:pt x="3693" y="5352"/>
                    <a:pt x="2004" y="56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1"/>
            <p:cNvSpPr/>
            <p:nvPr/>
          </p:nvSpPr>
          <p:spPr>
            <a:xfrm>
              <a:off x="7326013" y="4174917"/>
              <a:ext cx="174839" cy="219227"/>
            </a:xfrm>
            <a:custGeom>
              <a:avLst/>
              <a:gdLst/>
              <a:ahLst/>
              <a:cxnLst/>
              <a:rect l="l" t="t" r="r" b="b"/>
              <a:pathLst>
                <a:path w="1804" h="2262" extrusionOk="0">
                  <a:moveTo>
                    <a:pt x="258" y="2261"/>
                  </a:moveTo>
                  <a:cubicBezTo>
                    <a:pt x="0" y="1918"/>
                    <a:pt x="974" y="544"/>
                    <a:pt x="1374" y="287"/>
                  </a:cubicBezTo>
                  <a:cubicBezTo>
                    <a:pt x="1803" y="0"/>
                    <a:pt x="630" y="1431"/>
                    <a:pt x="258" y="22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1"/>
            <p:cNvSpPr/>
            <p:nvPr/>
          </p:nvSpPr>
          <p:spPr>
            <a:xfrm>
              <a:off x="7489707" y="4449486"/>
              <a:ext cx="335625" cy="205368"/>
            </a:xfrm>
            <a:custGeom>
              <a:avLst/>
              <a:gdLst/>
              <a:ahLst/>
              <a:cxnLst/>
              <a:rect l="l" t="t" r="r" b="b"/>
              <a:pathLst>
                <a:path w="3463" h="2119" extrusionOk="0">
                  <a:moveTo>
                    <a:pt x="0" y="1146"/>
                  </a:moveTo>
                  <a:cubicBezTo>
                    <a:pt x="401" y="1346"/>
                    <a:pt x="1717" y="1231"/>
                    <a:pt x="2576" y="630"/>
                  </a:cubicBezTo>
                  <a:cubicBezTo>
                    <a:pt x="3463" y="1"/>
                    <a:pt x="1803" y="2119"/>
                    <a:pt x="0" y="11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1"/>
            <p:cNvSpPr/>
            <p:nvPr/>
          </p:nvSpPr>
          <p:spPr>
            <a:xfrm>
              <a:off x="5753329" y="4596510"/>
              <a:ext cx="2263411" cy="368965"/>
            </a:xfrm>
            <a:custGeom>
              <a:avLst/>
              <a:gdLst/>
              <a:ahLst/>
              <a:cxnLst/>
              <a:rect l="l" t="t" r="r" b="b"/>
              <a:pathLst>
                <a:path w="23354" h="3807" extrusionOk="0">
                  <a:moveTo>
                    <a:pt x="659" y="1"/>
                  </a:moveTo>
                  <a:cubicBezTo>
                    <a:pt x="287" y="1"/>
                    <a:pt x="0" y="287"/>
                    <a:pt x="0" y="659"/>
                  </a:cubicBezTo>
                  <a:lnTo>
                    <a:pt x="0" y="3120"/>
                  </a:lnTo>
                  <a:cubicBezTo>
                    <a:pt x="0" y="3492"/>
                    <a:pt x="287" y="3807"/>
                    <a:pt x="659" y="3807"/>
                  </a:cubicBezTo>
                  <a:lnTo>
                    <a:pt x="22667" y="3807"/>
                  </a:lnTo>
                  <a:cubicBezTo>
                    <a:pt x="23039" y="3807"/>
                    <a:pt x="23354" y="3492"/>
                    <a:pt x="23354" y="3120"/>
                  </a:cubicBezTo>
                  <a:lnTo>
                    <a:pt x="23354" y="659"/>
                  </a:lnTo>
                  <a:cubicBezTo>
                    <a:pt x="23354" y="287"/>
                    <a:pt x="23039" y="1"/>
                    <a:pt x="2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1"/>
            <p:cNvSpPr/>
            <p:nvPr/>
          </p:nvSpPr>
          <p:spPr>
            <a:xfrm>
              <a:off x="6047377" y="4593699"/>
              <a:ext cx="252470" cy="374586"/>
            </a:xfrm>
            <a:custGeom>
              <a:avLst/>
              <a:gdLst/>
              <a:ahLst/>
              <a:cxnLst/>
              <a:rect l="l" t="t" r="r" b="b"/>
              <a:pathLst>
                <a:path w="2605" h="3865" extrusionOk="0">
                  <a:moveTo>
                    <a:pt x="343" y="1"/>
                  </a:moveTo>
                  <a:lnTo>
                    <a:pt x="2290" y="1"/>
                  </a:lnTo>
                  <a:cubicBezTo>
                    <a:pt x="2433" y="1"/>
                    <a:pt x="2576" y="115"/>
                    <a:pt x="2604" y="259"/>
                  </a:cubicBezTo>
                  <a:lnTo>
                    <a:pt x="2604" y="3578"/>
                  </a:lnTo>
                  <a:cubicBezTo>
                    <a:pt x="2576" y="3750"/>
                    <a:pt x="2433" y="3865"/>
                    <a:pt x="2290" y="3836"/>
                  </a:cubicBezTo>
                  <a:lnTo>
                    <a:pt x="343" y="3836"/>
                  </a:lnTo>
                  <a:cubicBezTo>
                    <a:pt x="172" y="3865"/>
                    <a:pt x="29" y="3750"/>
                    <a:pt x="0" y="3578"/>
                  </a:cubicBezTo>
                  <a:lnTo>
                    <a:pt x="0" y="287"/>
                  </a:lnTo>
                  <a:cubicBezTo>
                    <a:pt x="29" y="115"/>
                    <a:pt x="172"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1"/>
            <p:cNvSpPr/>
            <p:nvPr/>
          </p:nvSpPr>
          <p:spPr>
            <a:xfrm>
              <a:off x="5753329" y="4593699"/>
              <a:ext cx="2241217" cy="441168"/>
            </a:xfrm>
            <a:custGeom>
              <a:avLst/>
              <a:gdLst/>
              <a:ahLst/>
              <a:cxnLst/>
              <a:rect l="l" t="t" r="r" b="b"/>
              <a:pathLst>
                <a:path w="23125" h="4552" extrusionOk="0">
                  <a:moveTo>
                    <a:pt x="22667" y="3836"/>
                  </a:moveTo>
                  <a:lnTo>
                    <a:pt x="659" y="3836"/>
                  </a:lnTo>
                  <a:cubicBezTo>
                    <a:pt x="344" y="3836"/>
                    <a:pt x="86" y="3607"/>
                    <a:pt x="0" y="3321"/>
                  </a:cubicBezTo>
                  <a:cubicBezTo>
                    <a:pt x="8014" y="3321"/>
                    <a:pt x="21780" y="4551"/>
                    <a:pt x="21694" y="688"/>
                  </a:cubicBezTo>
                  <a:cubicBezTo>
                    <a:pt x="21694" y="631"/>
                    <a:pt x="21694" y="602"/>
                    <a:pt x="21694" y="545"/>
                  </a:cubicBezTo>
                  <a:lnTo>
                    <a:pt x="0" y="545"/>
                  </a:lnTo>
                  <a:cubicBezTo>
                    <a:pt x="58" y="230"/>
                    <a:pt x="344" y="1"/>
                    <a:pt x="659" y="1"/>
                  </a:cubicBezTo>
                  <a:lnTo>
                    <a:pt x="22839" y="1"/>
                  </a:lnTo>
                  <a:lnTo>
                    <a:pt x="22867" y="1"/>
                  </a:lnTo>
                  <a:lnTo>
                    <a:pt x="22924" y="1"/>
                  </a:lnTo>
                  <a:lnTo>
                    <a:pt x="22924" y="1"/>
                  </a:lnTo>
                  <a:lnTo>
                    <a:pt x="22924" y="1"/>
                  </a:lnTo>
                  <a:lnTo>
                    <a:pt x="22953" y="1"/>
                  </a:lnTo>
                  <a:lnTo>
                    <a:pt x="22953" y="1"/>
                  </a:lnTo>
                  <a:lnTo>
                    <a:pt x="22982" y="30"/>
                  </a:lnTo>
                  <a:lnTo>
                    <a:pt x="22982" y="30"/>
                  </a:lnTo>
                  <a:lnTo>
                    <a:pt x="23010" y="58"/>
                  </a:lnTo>
                  <a:lnTo>
                    <a:pt x="23010" y="58"/>
                  </a:lnTo>
                  <a:lnTo>
                    <a:pt x="23010" y="58"/>
                  </a:lnTo>
                  <a:lnTo>
                    <a:pt x="23010" y="58"/>
                  </a:lnTo>
                  <a:lnTo>
                    <a:pt x="23039" y="58"/>
                  </a:lnTo>
                  <a:lnTo>
                    <a:pt x="23039" y="58"/>
                  </a:lnTo>
                  <a:lnTo>
                    <a:pt x="23067" y="87"/>
                  </a:lnTo>
                  <a:lnTo>
                    <a:pt x="23067" y="87"/>
                  </a:lnTo>
                  <a:lnTo>
                    <a:pt x="23067" y="87"/>
                  </a:lnTo>
                  <a:lnTo>
                    <a:pt x="23067" y="87"/>
                  </a:lnTo>
                  <a:lnTo>
                    <a:pt x="23067" y="87"/>
                  </a:lnTo>
                  <a:lnTo>
                    <a:pt x="23067" y="87"/>
                  </a:lnTo>
                  <a:lnTo>
                    <a:pt x="23067" y="87"/>
                  </a:lnTo>
                  <a:lnTo>
                    <a:pt x="23067" y="87"/>
                  </a:lnTo>
                  <a:lnTo>
                    <a:pt x="23096" y="115"/>
                  </a:lnTo>
                  <a:lnTo>
                    <a:pt x="23096" y="115"/>
                  </a:lnTo>
                  <a:lnTo>
                    <a:pt x="23096" y="115"/>
                  </a:lnTo>
                  <a:lnTo>
                    <a:pt x="23096" y="115"/>
                  </a:lnTo>
                  <a:lnTo>
                    <a:pt x="23096" y="115"/>
                  </a:lnTo>
                  <a:lnTo>
                    <a:pt x="23096" y="115"/>
                  </a:lnTo>
                  <a:lnTo>
                    <a:pt x="23096" y="115"/>
                  </a:lnTo>
                  <a:lnTo>
                    <a:pt x="23096" y="115"/>
                  </a:lnTo>
                  <a:lnTo>
                    <a:pt x="23125" y="144"/>
                  </a:lnTo>
                  <a:lnTo>
                    <a:pt x="23125" y="144"/>
                  </a:lnTo>
                  <a:lnTo>
                    <a:pt x="23125" y="144"/>
                  </a:lnTo>
                  <a:lnTo>
                    <a:pt x="23125" y="144"/>
                  </a:lnTo>
                  <a:lnTo>
                    <a:pt x="23125" y="144"/>
                  </a:lnTo>
                  <a:lnTo>
                    <a:pt x="23125" y="144"/>
                  </a:lnTo>
                  <a:lnTo>
                    <a:pt x="23125" y="144"/>
                  </a:lnTo>
                  <a:lnTo>
                    <a:pt x="23125" y="144"/>
                  </a:lnTo>
                  <a:lnTo>
                    <a:pt x="23125" y="144"/>
                  </a:lnTo>
                  <a:lnTo>
                    <a:pt x="23125" y="144"/>
                  </a:lnTo>
                  <a:lnTo>
                    <a:pt x="23125" y="173"/>
                  </a:lnTo>
                  <a:lnTo>
                    <a:pt x="23125" y="173"/>
                  </a:lnTo>
                  <a:lnTo>
                    <a:pt x="23125" y="173"/>
                  </a:lnTo>
                  <a:lnTo>
                    <a:pt x="23125" y="173"/>
                  </a:lnTo>
                  <a:lnTo>
                    <a:pt x="23125" y="173"/>
                  </a:lnTo>
                  <a:lnTo>
                    <a:pt x="23125" y="173"/>
                  </a:lnTo>
                  <a:lnTo>
                    <a:pt x="23125" y="173"/>
                  </a:lnTo>
                  <a:lnTo>
                    <a:pt x="23125" y="201"/>
                  </a:lnTo>
                  <a:cubicBezTo>
                    <a:pt x="23125" y="201"/>
                    <a:pt x="23125" y="230"/>
                    <a:pt x="23125" y="230"/>
                  </a:cubicBezTo>
                  <a:lnTo>
                    <a:pt x="23125" y="230"/>
                  </a:lnTo>
                  <a:lnTo>
                    <a:pt x="23125" y="230"/>
                  </a:lnTo>
                  <a:cubicBezTo>
                    <a:pt x="23125" y="287"/>
                    <a:pt x="23125" y="344"/>
                    <a:pt x="23125" y="373"/>
                  </a:cubicBezTo>
                  <a:lnTo>
                    <a:pt x="23125" y="2863"/>
                  </a:lnTo>
                  <a:cubicBezTo>
                    <a:pt x="23125" y="2892"/>
                    <a:pt x="23125" y="2949"/>
                    <a:pt x="23125" y="3006"/>
                  </a:cubicBezTo>
                  <a:lnTo>
                    <a:pt x="23125" y="3006"/>
                  </a:lnTo>
                  <a:lnTo>
                    <a:pt x="23125" y="3063"/>
                  </a:lnTo>
                  <a:lnTo>
                    <a:pt x="23125" y="3063"/>
                  </a:lnTo>
                  <a:lnTo>
                    <a:pt x="23125" y="3063"/>
                  </a:lnTo>
                  <a:lnTo>
                    <a:pt x="23125" y="3063"/>
                  </a:lnTo>
                  <a:lnTo>
                    <a:pt x="23125" y="3063"/>
                  </a:lnTo>
                  <a:lnTo>
                    <a:pt x="23125" y="3063"/>
                  </a:lnTo>
                  <a:lnTo>
                    <a:pt x="23125" y="3063"/>
                  </a:lnTo>
                  <a:lnTo>
                    <a:pt x="23125" y="3092"/>
                  </a:lnTo>
                  <a:lnTo>
                    <a:pt x="23125" y="3092"/>
                  </a:lnTo>
                  <a:lnTo>
                    <a:pt x="23125" y="3092"/>
                  </a:lnTo>
                  <a:lnTo>
                    <a:pt x="23125" y="3092"/>
                  </a:lnTo>
                  <a:lnTo>
                    <a:pt x="23125" y="3092"/>
                  </a:lnTo>
                  <a:lnTo>
                    <a:pt x="23125" y="3092"/>
                  </a:lnTo>
                  <a:lnTo>
                    <a:pt x="23125" y="3092"/>
                  </a:lnTo>
                  <a:lnTo>
                    <a:pt x="23125" y="3092"/>
                  </a:lnTo>
                  <a:lnTo>
                    <a:pt x="23125" y="3092"/>
                  </a:lnTo>
                  <a:lnTo>
                    <a:pt x="23125" y="3092"/>
                  </a:lnTo>
                  <a:cubicBezTo>
                    <a:pt x="23125" y="3092"/>
                    <a:pt x="23096" y="3120"/>
                    <a:pt x="23096" y="3120"/>
                  </a:cubicBezTo>
                  <a:lnTo>
                    <a:pt x="23096" y="3120"/>
                  </a:lnTo>
                  <a:lnTo>
                    <a:pt x="23096" y="3120"/>
                  </a:lnTo>
                  <a:lnTo>
                    <a:pt x="23096" y="3120"/>
                  </a:lnTo>
                  <a:lnTo>
                    <a:pt x="23096" y="3149"/>
                  </a:lnTo>
                  <a:lnTo>
                    <a:pt x="23096" y="3149"/>
                  </a:lnTo>
                  <a:lnTo>
                    <a:pt x="23067" y="3178"/>
                  </a:lnTo>
                  <a:lnTo>
                    <a:pt x="23067" y="3178"/>
                  </a:lnTo>
                  <a:lnTo>
                    <a:pt x="23067" y="3178"/>
                  </a:lnTo>
                  <a:lnTo>
                    <a:pt x="23067" y="3178"/>
                  </a:lnTo>
                  <a:lnTo>
                    <a:pt x="23067" y="3178"/>
                  </a:lnTo>
                  <a:lnTo>
                    <a:pt x="23067" y="3178"/>
                  </a:lnTo>
                  <a:lnTo>
                    <a:pt x="23067" y="3178"/>
                  </a:lnTo>
                  <a:lnTo>
                    <a:pt x="23067" y="3178"/>
                  </a:lnTo>
                  <a:lnTo>
                    <a:pt x="23039" y="3206"/>
                  </a:lnTo>
                  <a:lnTo>
                    <a:pt x="23039" y="3206"/>
                  </a:lnTo>
                  <a:lnTo>
                    <a:pt x="23010" y="3206"/>
                  </a:lnTo>
                  <a:lnTo>
                    <a:pt x="23010" y="3206"/>
                  </a:lnTo>
                  <a:lnTo>
                    <a:pt x="23010" y="3206"/>
                  </a:lnTo>
                  <a:lnTo>
                    <a:pt x="23010" y="3206"/>
                  </a:lnTo>
                  <a:lnTo>
                    <a:pt x="22953" y="3264"/>
                  </a:lnTo>
                  <a:lnTo>
                    <a:pt x="22953" y="3264"/>
                  </a:lnTo>
                  <a:lnTo>
                    <a:pt x="22924" y="3264"/>
                  </a:lnTo>
                  <a:lnTo>
                    <a:pt x="22924" y="3264"/>
                  </a:lnTo>
                  <a:lnTo>
                    <a:pt x="22924" y="3264"/>
                  </a:lnTo>
                  <a:lnTo>
                    <a:pt x="22867" y="3264"/>
                  </a:lnTo>
                  <a:lnTo>
                    <a:pt x="22839" y="3264"/>
                  </a:lnTo>
                  <a:lnTo>
                    <a:pt x="22638" y="326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1"/>
            <p:cNvSpPr/>
            <p:nvPr/>
          </p:nvSpPr>
          <p:spPr>
            <a:xfrm>
              <a:off x="6862843" y="4516068"/>
              <a:ext cx="876522" cy="571522"/>
            </a:xfrm>
            <a:custGeom>
              <a:avLst/>
              <a:gdLst/>
              <a:ahLst/>
              <a:cxnLst/>
              <a:rect l="l" t="t" r="r" b="b"/>
              <a:pathLst>
                <a:path w="9044" h="5897" extrusionOk="0">
                  <a:moveTo>
                    <a:pt x="200" y="58"/>
                  </a:moveTo>
                  <a:cubicBezTo>
                    <a:pt x="86" y="58"/>
                    <a:pt x="0" y="630"/>
                    <a:pt x="115" y="630"/>
                  </a:cubicBezTo>
                  <a:cubicBezTo>
                    <a:pt x="887" y="573"/>
                    <a:pt x="944" y="516"/>
                    <a:pt x="1717" y="745"/>
                  </a:cubicBezTo>
                  <a:cubicBezTo>
                    <a:pt x="2204" y="3893"/>
                    <a:pt x="7069" y="4551"/>
                    <a:pt x="8242" y="5467"/>
                  </a:cubicBezTo>
                  <a:cubicBezTo>
                    <a:pt x="8700" y="5839"/>
                    <a:pt x="9044" y="5896"/>
                    <a:pt x="8815" y="5381"/>
                  </a:cubicBezTo>
                  <a:cubicBezTo>
                    <a:pt x="8099" y="3635"/>
                    <a:pt x="7183" y="2176"/>
                    <a:pt x="5438" y="1489"/>
                  </a:cubicBezTo>
                  <a:cubicBezTo>
                    <a:pt x="4980" y="1288"/>
                    <a:pt x="4493" y="1174"/>
                    <a:pt x="4007" y="1203"/>
                  </a:cubicBezTo>
                  <a:cubicBezTo>
                    <a:pt x="3120" y="859"/>
                    <a:pt x="1088" y="1"/>
                    <a:pt x="200" y="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6998722" y="4491160"/>
              <a:ext cx="771173" cy="515989"/>
            </a:xfrm>
            <a:custGeom>
              <a:avLst/>
              <a:gdLst/>
              <a:ahLst/>
              <a:cxnLst/>
              <a:rect l="l" t="t" r="r" b="b"/>
              <a:pathLst>
                <a:path w="7957" h="5324" extrusionOk="0">
                  <a:moveTo>
                    <a:pt x="315" y="601"/>
                  </a:moveTo>
                  <a:cubicBezTo>
                    <a:pt x="0" y="3263"/>
                    <a:pt x="5467" y="4207"/>
                    <a:pt x="7527" y="5152"/>
                  </a:cubicBezTo>
                  <a:cubicBezTo>
                    <a:pt x="7928" y="5323"/>
                    <a:pt x="7957" y="5180"/>
                    <a:pt x="7728" y="4808"/>
                  </a:cubicBezTo>
                  <a:cubicBezTo>
                    <a:pt x="6125" y="2232"/>
                    <a:pt x="2061" y="0"/>
                    <a:pt x="315" y="6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1"/>
            <p:cNvSpPr/>
            <p:nvPr/>
          </p:nvSpPr>
          <p:spPr>
            <a:xfrm>
              <a:off x="6823979" y="4499398"/>
              <a:ext cx="646343" cy="269140"/>
            </a:xfrm>
            <a:custGeom>
              <a:avLst/>
              <a:gdLst/>
              <a:ahLst/>
              <a:cxnLst/>
              <a:rect l="l" t="t" r="r" b="b"/>
              <a:pathLst>
                <a:path w="6669" h="2777" extrusionOk="0">
                  <a:moveTo>
                    <a:pt x="115" y="258"/>
                  </a:moveTo>
                  <a:cubicBezTo>
                    <a:pt x="0" y="287"/>
                    <a:pt x="115" y="831"/>
                    <a:pt x="258" y="831"/>
                  </a:cubicBezTo>
                  <a:cubicBezTo>
                    <a:pt x="1975" y="573"/>
                    <a:pt x="4894" y="1718"/>
                    <a:pt x="6297" y="2634"/>
                  </a:cubicBezTo>
                  <a:cubicBezTo>
                    <a:pt x="6526" y="2777"/>
                    <a:pt x="6669" y="2634"/>
                    <a:pt x="6354" y="2434"/>
                  </a:cubicBezTo>
                  <a:cubicBezTo>
                    <a:pt x="4894" y="1489"/>
                    <a:pt x="1889" y="1"/>
                    <a:pt x="115" y="2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41"/>
          <p:cNvGrpSpPr/>
          <p:nvPr/>
        </p:nvGrpSpPr>
        <p:grpSpPr>
          <a:xfrm>
            <a:off x="-25" y="0"/>
            <a:ext cx="9144020" cy="342900"/>
            <a:chOff x="-25" y="0"/>
            <a:chExt cx="9144020" cy="342900"/>
          </a:xfrm>
        </p:grpSpPr>
        <p:sp>
          <p:nvSpPr>
            <p:cNvPr id="828" name="Google Shape;828;p4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41"/>
            <p:cNvGrpSpPr/>
            <p:nvPr/>
          </p:nvGrpSpPr>
          <p:grpSpPr>
            <a:xfrm>
              <a:off x="215975" y="111150"/>
              <a:ext cx="642950" cy="120600"/>
              <a:chOff x="215975" y="152625"/>
              <a:chExt cx="642950" cy="120600"/>
            </a:xfrm>
          </p:grpSpPr>
          <p:sp>
            <p:nvSpPr>
              <p:cNvPr id="830" name="Google Shape;830;p41"/>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1"/>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836"/>
        <p:cNvGrpSpPr/>
        <p:nvPr/>
      </p:nvGrpSpPr>
      <p:grpSpPr>
        <a:xfrm>
          <a:off x="0" y="0"/>
          <a:ext cx="0" cy="0"/>
          <a:chOff x="0" y="0"/>
          <a:chExt cx="0" cy="0"/>
        </a:xfrm>
      </p:grpSpPr>
      <p:grpSp>
        <p:nvGrpSpPr>
          <p:cNvPr id="837" name="Google Shape;837;p42"/>
          <p:cNvGrpSpPr/>
          <p:nvPr/>
        </p:nvGrpSpPr>
        <p:grpSpPr>
          <a:xfrm>
            <a:off x="1247775" y="895350"/>
            <a:ext cx="3105300" cy="3362400"/>
            <a:chOff x="1247775" y="1009650"/>
            <a:chExt cx="3105300" cy="3362400"/>
          </a:xfrm>
        </p:grpSpPr>
        <p:sp>
          <p:nvSpPr>
            <p:cNvPr id="838" name="Google Shape;838;p42"/>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2"/>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2"/>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2"/>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2"/>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42"/>
          <p:cNvGrpSpPr/>
          <p:nvPr/>
        </p:nvGrpSpPr>
        <p:grpSpPr>
          <a:xfrm>
            <a:off x="4789075" y="895350"/>
            <a:ext cx="3105300" cy="3362400"/>
            <a:chOff x="1247775" y="1009650"/>
            <a:chExt cx="3105300" cy="3362400"/>
          </a:xfrm>
        </p:grpSpPr>
        <p:sp>
          <p:nvSpPr>
            <p:cNvPr id="844" name="Google Shape;844;p42"/>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2"/>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2"/>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2"/>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2"/>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 name="Google Shape;849;p42"/>
          <p:cNvSpPr/>
          <p:nvPr/>
        </p:nvSpPr>
        <p:spPr>
          <a:xfrm>
            <a:off x="248321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2"/>
          <p:cNvSpPr/>
          <p:nvPr/>
        </p:nvSpPr>
        <p:spPr>
          <a:xfrm>
            <a:off x="602266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2"/>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VISION</a:t>
            </a:r>
            <a:endParaRPr/>
          </a:p>
        </p:txBody>
      </p:sp>
      <p:grpSp>
        <p:nvGrpSpPr>
          <p:cNvPr id="852" name="Google Shape;852;p42"/>
          <p:cNvGrpSpPr/>
          <p:nvPr/>
        </p:nvGrpSpPr>
        <p:grpSpPr>
          <a:xfrm>
            <a:off x="2590729" y="1646663"/>
            <a:ext cx="423079" cy="424159"/>
            <a:chOff x="-1591550" y="3597475"/>
            <a:chExt cx="293825" cy="294575"/>
          </a:xfrm>
        </p:grpSpPr>
        <p:sp>
          <p:nvSpPr>
            <p:cNvPr id="853" name="Google Shape;853;p42"/>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2"/>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2"/>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42"/>
          <p:cNvGrpSpPr/>
          <p:nvPr/>
        </p:nvGrpSpPr>
        <p:grpSpPr>
          <a:xfrm>
            <a:off x="6171279" y="1769285"/>
            <a:ext cx="340890" cy="178912"/>
            <a:chOff x="2084325" y="363300"/>
            <a:chExt cx="484150" cy="254100"/>
          </a:xfrm>
        </p:grpSpPr>
        <p:sp>
          <p:nvSpPr>
            <p:cNvPr id="857" name="Google Shape;857;p4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 name="Google Shape;858;p4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9" name="Google Shape;859;p42"/>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It's also the fourth-largest</a:t>
            </a:r>
            <a:endParaRPr/>
          </a:p>
        </p:txBody>
      </p:sp>
      <p:sp>
        <p:nvSpPr>
          <p:cNvPr id="860" name="Google Shape;860;p42"/>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and the closest one to the Sun</a:t>
            </a:r>
            <a:endParaRPr/>
          </a:p>
        </p:txBody>
      </p:sp>
      <p:sp>
        <p:nvSpPr>
          <p:cNvPr id="861" name="Google Shape;861;p42"/>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MISSION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865"/>
        <p:cNvGrpSpPr/>
        <p:nvPr/>
      </p:nvGrpSpPr>
      <p:grpSpPr>
        <a:xfrm>
          <a:off x="0" y="0"/>
          <a:ext cx="0" cy="0"/>
          <a:chOff x="0" y="0"/>
          <a:chExt cx="0" cy="0"/>
        </a:xfrm>
      </p:grpSpPr>
      <p:grpSp>
        <p:nvGrpSpPr>
          <p:cNvPr id="866" name="Google Shape;866;p43"/>
          <p:cNvGrpSpPr/>
          <p:nvPr/>
        </p:nvGrpSpPr>
        <p:grpSpPr>
          <a:xfrm>
            <a:off x="2282427" y="1391982"/>
            <a:ext cx="1623900" cy="1552518"/>
            <a:chOff x="2282427" y="1363407"/>
            <a:chExt cx="1623900" cy="1552518"/>
          </a:xfrm>
        </p:grpSpPr>
        <p:sp>
          <p:nvSpPr>
            <p:cNvPr id="867" name="Google Shape;867;p43"/>
            <p:cNvSpPr/>
            <p:nvPr/>
          </p:nvSpPr>
          <p:spPr>
            <a:xfrm>
              <a:off x="2282427" y="2447925"/>
              <a:ext cx="1623900" cy="468000"/>
            </a:xfrm>
            <a:prstGeom prst="chevron">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 name="Google Shape;868;p43"/>
            <p:cNvCxnSpPr/>
            <p:nvPr/>
          </p:nvCxnSpPr>
          <p:spPr>
            <a:xfrm>
              <a:off x="2291733" y="1363407"/>
              <a:ext cx="0" cy="1086000"/>
            </a:xfrm>
            <a:prstGeom prst="straightConnector1">
              <a:avLst/>
            </a:prstGeom>
            <a:noFill/>
            <a:ln w="19050" cap="flat" cmpd="sng">
              <a:solidFill>
                <a:schemeClr val="lt2"/>
              </a:solidFill>
              <a:prstDash val="solid"/>
              <a:round/>
              <a:headEnd type="none" w="med" len="med"/>
              <a:tailEnd type="none" w="med" len="med"/>
            </a:ln>
          </p:spPr>
        </p:cxnSp>
      </p:grpSp>
      <p:grpSp>
        <p:nvGrpSpPr>
          <p:cNvPr id="869" name="Google Shape;869;p43"/>
          <p:cNvGrpSpPr/>
          <p:nvPr/>
        </p:nvGrpSpPr>
        <p:grpSpPr>
          <a:xfrm>
            <a:off x="5228030" y="1391982"/>
            <a:ext cx="1623900" cy="1552518"/>
            <a:chOff x="5228030" y="1363407"/>
            <a:chExt cx="1623900" cy="1552518"/>
          </a:xfrm>
        </p:grpSpPr>
        <p:sp>
          <p:nvSpPr>
            <p:cNvPr id="870" name="Google Shape;870;p43"/>
            <p:cNvSpPr/>
            <p:nvPr/>
          </p:nvSpPr>
          <p:spPr>
            <a:xfrm>
              <a:off x="5228030" y="2447925"/>
              <a:ext cx="1623900" cy="468000"/>
            </a:xfrm>
            <a:prstGeom prst="chevron">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 name="Google Shape;871;p43"/>
            <p:cNvCxnSpPr/>
            <p:nvPr/>
          </p:nvCxnSpPr>
          <p:spPr>
            <a:xfrm>
              <a:off x="5237303" y="1363407"/>
              <a:ext cx="0" cy="1086000"/>
            </a:xfrm>
            <a:prstGeom prst="straightConnector1">
              <a:avLst/>
            </a:prstGeom>
            <a:noFill/>
            <a:ln w="19050" cap="flat" cmpd="sng">
              <a:solidFill>
                <a:schemeClr val="accent3"/>
              </a:solidFill>
              <a:prstDash val="solid"/>
              <a:round/>
              <a:headEnd type="none" w="med" len="med"/>
              <a:tailEnd type="none" w="med" len="med"/>
            </a:ln>
          </p:spPr>
        </p:cxnSp>
      </p:grpSp>
      <p:grpSp>
        <p:nvGrpSpPr>
          <p:cNvPr id="872" name="Google Shape;872;p43"/>
          <p:cNvGrpSpPr/>
          <p:nvPr/>
        </p:nvGrpSpPr>
        <p:grpSpPr>
          <a:xfrm>
            <a:off x="809625" y="2476500"/>
            <a:ext cx="1623900" cy="1554007"/>
            <a:chOff x="809625" y="2447925"/>
            <a:chExt cx="1623900" cy="1554007"/>
          </a:xfrm>
        </p:grpSpPr>
        <p:sp>
          <p:nvSpPr>
            <p:cNvPr id="873" name="Google Shape;873;p43"/>
            <p:cNvSpPr/>
            <p:nvPr/>
          </p:nvSpPr>
          <p:spPr>
            <a:xfrm>
              <a:off x="809625" y="2447925"/>
              <a:ext cx="1623900" cy="4680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 name="Google Shape;874;p43"/>
            <p:cNvCxnSpPr/>
            <p:nvPr/>
          </p:nvCxnSpPr>
          <p:spPr>
            <a:xfrm>
              <a:off x="818826" y="2915932"/>
              <a:ext cx="0" cy="1086000"/>
            </a:xfrm>
            <a:prstGeom prst="straightConnector1">
              <a:avLst/>
            </a:prstGeom>
            <a:noFill/>
            <a:ln w="19050" cap="flat" cmpd="sng">
              <a:solidFill>
                <a:schemeClr val="dk1"/>
              </a:solidFill>
              <a:prstDash val="solid"/>
              <a:round/>
              <a:headEnd type="none" w="med" len="med"/>
              <a:tailEnd type="none" w="med" len="med"/>
            </a:ln>
          </p:spPr>
        </p:cxnSp>
      </p:grpSp>
      <p:grpSp>
        <p:nvGrpSpPr>
          <p:cNvPr id="875" name="Google Shape;875;p43"/>
          <p:cNvGrpSpPr/>
          <p:nvPr/>
        </p:nvGrpSpPr>
        <p:grpSpPr>
          <a:xfrm>
            <a:off x="3755228" y="2476500"/>
            <a:ext cx="1623900" cy="1554007"/>
            <a:chOff x="3755228" y="2447925"/>
            <a:chExt cx="1623900" cy="1554007"/>
          </a:xfrm>
        </p:grpSpPr>
        <p:sp>
          <p:nvSpPr>
            <p:cNvPr id="876" name="Google Shape;876;p43"/>
            <p:cNvSpPr/>
            <p:nvPr/>
          </p:nvSpPr>
          <p:spPr>
            <a:xfrm>
              <a:off x="3755228" y="2447925"/>
              <a:ext cx="1623900" cy="468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 name="Google Shape;877;p43"/>
            <p:cNvCxnSpPr/>
            <p:nvPr/>
          </p:nvCxnSpPr>
          <p:spPr>
            <a:xfrm>
              <a:off x="3769108" y="2915932"/>
              <a:ext cx="0" cy="1086000"/>
            </a:xfrm>
            <a:prstGeom prst="straightConnector1">
              <a:avLst/>
            </a:prstGeom>
            <a:noFill/>
            <a:ln w="19050" cap="flat" cmpd="sng">
              <a:solidFill>
                <a:schemeClr val="accent1"/>
              </a:solidFill>
              <a:prstDash val="solid"/>
              <a:round/>
              <a:headEnd type="none" w="med" len="med"/>
              <a:tailEnd type="none" w="med" len="med"/>
            </a:ln>
          </p:spPr>
        </p:cxnSp>
      </p:grpSp>
      <p:grpSp>
        <p:nvGrpSpPr>
          <p:cNvPr id="878" name="Google Shape;878;p43"/>
          <p:cNvGrpSpPr/>
          <p:nvPr/>
        </p:nvGrpSpPr>
        <p:grpSpPr>
          <a:xfrm>
            <a:off x="6700832" y="2476500"/>
            <a:ext cx="1623900" cy="1554007"/>
            <a:chOff x="6700832" y="2447925"/>
            <a:chExt cx="1623900" cy="1554007"/>
          </a:xfrm>
        </p:grpSpPr>
        <p:sp>
          <p:nvSpPr>
            <p:cNvPr id="879" name="Google Shape;879;p43"/>
            <p:cNvSpPr/>
            <p:nvPr/>
          </p:nvSpPr>
          <p:spPr>
            <a:xfrm>
              <a:off x="6700832" y="2447925"/>
              <a:ext cx="1623900" cy="468000"/>
            </a:xfrm>
            <a:prstGeom prst="chevron">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 name="Google Shape;880;p43"/>
            <p:cNvCxnSpPr/>
            <p:nvPr/>
          </p:nvCxnSpPr>
          <p:spPr>
            <a:xfrm>
              <a:off x="6719402" y="2915932"/>
              <a:ext cx="0" cy="1086000"/>
            </a:xfrm>
            <a:prstGeom prst="straightConnector1">
              <a:avLst/>
            </a:prstGeom>
            <a:noFill/>
            <a:ln w="19050" cap="flat" cmpd="sng">
              <a:solidFill>
                <a:schemeClr val="accent4"/>
              </a:solidFill>
              <a:prstDash val="solid"/>
              <a:round/>
              <a:headEnd type="none" w="med" len="med"/>
              <a:tailEnd type="none" w="med" len="med"/>
            </a:ln>
          </p:spPr>
        </p:cxnSp>
      </p:grpSp>
      <p:sp>
        <p:nvSpPr>
          <p:cNvPr id="881" name="Google Shape;881;p4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REACHED</a:t>
            </a:r>
            <a:endParaRPr/>
          </a:p>
        </p:txBody>
      </p:sp>
      <p:sp>
        <p:nvSpPr>
          <p:cNvPr id="882" name="Google Shape;882;p43"/>
          <p:cNvSpPr txBox="1"/>
          <p:nvPr/>
        </p:nvSpPr>
        <p:spPr>
          <a:xfrm>
            <a:off x="1064237"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2003-2005</a:t>
            </a:r>
            <a:endParaRPr>
              <a:solidFill>
                <a:schemeClr val="lt1"/>
              </a:solidFill>
              <a:latin typeface="Alata"/>
              <a:ea typeface="Alata"/>
              <a:cs typeface="Alata"/>
              <a:sym typeface="Alata"/>
            </a:endParaRPr>
          </a:p>
        </p:txBody>
      </p:sp>
      <p:sp>
        <p:nvSpPr>
          <p:cNvPr id="883" name="Google Shape;883;p43"/>
          <p:cNvSpPr txBox="1"/>
          <p:nvPr/>
        </p:nvSpPr>
        <p:spPr>
          <a:xfrm>
            <a:off x="2537054"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2005-2007</a:t>
            </a:r>
            <a:endParaRPr>
              <a:solidFill>
                <a:schemeClr val="lt1"/>
              </a:solidFill>
              <a:latin typeface="Alata"/>
              <a:ea typeface="Alata"/>
              <a:cs typeface="Alata"/>
              <a:sym typeface="Alata"/>
            </a:endParaRPr>
          </a:p>
        </p:txBody>
      </p:sp>
      <p:sp>
        <p:nvSpPr>
          <p:cNvPr id="884" name="Google Shape;884;p43"/>
          <p:cNvSpPr txBox="1"/>
          <p:nvPr/>
        </p:nvSpPr>
        <p:spPr>
          <a:xfrm>
            <a:off x="40098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2007-2009</a:t>
            </a:r>
            <a:endParaRPr>
              <a:solidFill>
                <a:schemeClr val="lt1"/>
              </a:solidFill>
              <a:latin typeface="Alata"/>
              <a:ea typeface="Alata"/>
              <a:cs typeface="Alata"/>
              <a:sym typeface="Alata"/>
            </a:endParaRPr>
          </a:p>
        </p:txBody>
      </p:sp>
      <p:sp>
        <p:nvSpPr>
          <p:cNvPr id="885" name="Google Shape;885;p43"/>
          <p:cNvSpPr txBox="1"/>
          <p:nvPr/>
        </p:nvSpPr>
        <p:spPr>
          <a:xfrm>
            <a:off x="54826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2009-2011</a:t>
            </a:r>
            <a:endParaRPr>
              <a:solidFill>
                <a:schemeClr val="dk1"/>
              </a:solidFill>
              <a:latin typeface="Alata"/>
              <a:ea typeface="Alata"/>
              <a:cs typeface="Alata"/>
              <a:sym typeface="Alata"/>
            </a:endParaRPr>
          </a:p>
        </p:txBody>
      </p:sp>
      <p:sp>
        <p:nvSpPr>
          <p:cNvPr id="886" name="Google Shape;886;p43"/>
          <p:cNvSpPr txBox="1"/>
          <p:nvPr/>
        </p:nvSpPr>
        <p:spPr>
          <a:xfrm>
            <a:off x="69554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2011-2012</a:t>
            </a:r>
            <a:endParaRPr>
              <a:solidFill>
                <a:schemeClr val="dk1"/>
              </a:solidFill>
              <a:latin typeface="Alata"/>
              <a:ea typeface="Alata"/>
              <a:cs typeface="Alata"/>
              <a:sym typeface="Alata"/>
            </a:endParaRPr>
          </a:p>
        </p:txBody>
      </p:sp>
      <p:sp>
        <p:nvSpPr>
          <p:cNvPr id="887" name="Google Shape;887;p43"/>
          <p:cNvSpPr txBox="1"/>
          <p:nvPr/>
        </p:nvSpPr>
        <p:spPr>
          <a:xfrm>
            <a:off x="2340438" y="1314450"/>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EARTH</a:t>
            </a:r>
            <a:endParaRPr sz="1800">
              <a:solidFill>
                <a:schemeClr val="dk1"/>
              </a:solidFill>
              <a:latin typeface="Alata"/>
              <a:ea typeface="Alata"/>
              <a:cs typeface="Alata"/>
              <a:sym typeface="Alata"/>
            </a:endParaRPr>
          </a:p>
        </p:txBody>
      </p:sp>
      <p:sp>
        <p:nvSpPr>
          <p:cNvPr id="888" name="Google Shape;888;p43"/>
          <p:cNvSpPr txBox="1"/>
          <p:nvPr/>
        </p:nvSpPr>
        <p:spPr>
          <a:xfrm>
            <a:off x="2340450" y="165485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the third planet from the Sun</a:t>
            </a:r>
            <a:endParaRPr>
              <a:latin typeface="Montserrat"/>
              <a:ea typeface="Montserrat"/>
              <a:cs typeface="Montserrat"/>
              <a:sym typeface="Montserrat"/>
            </a:endParaRPr>
          </a:p>
        </p:txBody>
      </p:sp>
      <p:sp>
        <p:nvSpPr>
          <p:cNvPr id="889" name="Google Shape;889;p43"/>
          <p:cNvSpPr txBox="1"/>
          <p:nvPr/>
        </p:nvSpPr>
        <p:spPr>
          <a:xfrm>
            <a:off x="5286008" y="1314450"/>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890" name="Google Shape;890;p43"/>
          <p:cNvSpPr txBox="1"/>
          <p:nvPr/>
        </p:nvSpPr>
        <p:spPr>
          <a:xfrm>
            <a:off x="5286008" y="165485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Venus has a beautiful name</a:t>
            </a:r>
            <a:endParaRPr>
              <a:latin typeface="Montserrat"/>
              <a:ea typeface="Montserrat"/>
              <a:cs typeface="Montserrat"/>
              <a:sym typeface="Montserrat"/>
            </a:endParaRPr>
          </a:p>
        </p:txBody>
      </p:sp>
      <p:sp>
        <p:nvSpPr>
          <p:cNvPr id="891" name="Google Shape;891;p43"/>
          <p:cNvSpPr txBox="1"/>
          <p:nvPr/>
        </p:nvSpPr>
        <p:spPr>
          <a:xfrm>
            <a:off x="867531"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892" name="Google Shape;892;p43"/>
          <p:cNvSpPr txBox="1"/>
          <p:nvPr/>
        </p:nvSpPr>
        <p:spPr>
          <a:xfrm>
            <a:off x="867525"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now considered a dwarf planet</a:t>
            </a:r>
            <a:endParaRPr>
              <a:latin typeface="Montserrat"/>
              <a:ea typeface="Montserrat"/>
              <a:cs typeface="Montserrat"/>
              <a:sym typeface="Montserrat"/>
            </a:endParaRPr>
          </a:p>
        </p:txBody>
      </p:sp>
      <p:sp>
        <p:nvSpPr>
          <p:cNvPr id="893" name="Google Shape;893;p43"/>
          <p:cNvSpPr txBox="1"/>
          <p:nvPr/>
        </p:nvSpPr>
        <p:spPr>
          <a:xfrm>
            <a:off x="3817813"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894" name="Google Shape;894;p43"/>
          <p:cNvSpPr txBox="1"/>
          <p:nvPr/>
        </p:nvSpPr>
        <p:spPr>
          <a:xfrm>
            <a:off x="3817822"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the closest planet to the Sun</a:t>
            </a:r>
            <a:endParaRPr>
              <a:latin typeface="Montserrat"/>
              <a:ea typeface="Montserrat"/>
              <a:cs typeface="Montserrat"/>
              <a:sym typeface="Montserrat"/>
            </a:endParaRPr>
          </a:p>
        </p:txBody>
      </p:sp>
      <p:sp>
        <p:nvSpPr>
          <p:cNvPr id="895" name="Google Shape;895;p43"/>
          <p:cNvSpPr txBox="1"/>
          <p:nvPr/>
        </p:nvSpPr>
        <p:spPr>
          <a:xfrm>
            <a:off x="6768107"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896" name="Google Shape;896;p43"/>
          <p:cNvSpPr txBox="1"/>
          <p:nvPr/>
        </p:nvSpPr>
        <p:spPr>
          <a:xfrm>
            <a:off x="6768122"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Mars is actually a cold place</a:t>
            </a:r>
            <a:endParaRPr>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900"/>
        <p:cNvGrpSpPr/>
        <p:nvPr/>
      </p:nvGrpSpPr>
      <p:grpSpPr>
        <a:xfrm>
          <a:off x="0" y="0"/>
          <a:ext cx="0" cy="0"/>
          <a:chOff x="0" y="0"/>
          <a:chExt cx="0" cy="0"/>
        </a:xfrm>
      </p:grpSpPr>
      <p:sp>
        <p:nvSpPr>
          <p:cNvPr id="901" name="Google Shape;901;p4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ACCOMPLISHMENTS</a:t>
            </a:r>
            <a:endParaRPr/>
          </a:p>
        </p:txBody>
      </p:sp>
      <p:sp>
        <p:nvSpPr>
          <p:cNvPr id="902" name="Google Shape;902;p44"/>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903" name="Google Shape;903;p44"/>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904" name="Google Shape;904;p44"/>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905" name="Google Shape;905;p44"/>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and is the second planet from the Sun</a:t>
            </a:r>
            <a:endParaRPr/>
          </a:p>
        </p:txBody>
      </p:sp>
      <p:sp>
        <p:nvSpPr>
          <p:cNvPr id="906" name="Google Shape;906;p44"/>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907" name="Google Shape;907;p44"/>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 It's full of iron oxide dust</a:t>
            </a:r>
            <a:endParaRPr/>
          </a:p>
        </p:txBody>
      </p:sp>
      <p:sp>
        <p:nvSpPr>
          <p:cNvPr id="908" name="Google Shape;908;p44"/>
          <p:cNvSpPr/>
          <p:nvPr/>
        </p:nvSpPr>
        <p:spPr>
          <a:xfrm>
            <a:off x="15335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a:off x="425293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a:off x="69722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 name="Google Shape;911;p44"/>
          <p:cNvGrpSpPr/>
          <p:nvPr/>
        </p:nvGrpSpPr>
        <p:grpSpPr>
          <a:xfrm>
            <a:off x="4399335" y="2281033"/>
            <a:ext cx="345328" cy="352833"/>
            <a:chOff x="-24353875" y="3147725"/>
            <a:chExt cx="289875" cy="296175"/>
          </a:xfrm>
        </p:grpSpPr>
        <p:sp>
          <p:nvSpPr>
            <p:cNvPr id="912" name="Google Shape;912;p4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44"/>
          <p:cNvGrpSpPr/>
          <p:nvPr/>
        </p:nvGrpSpPr>
        <p:grpSpPr>
          <a:xfrm>
            <a:off x="1693121" y="2280929"/>
            <a:ext cx="319060" cy="353042"/>
            <a:chOff x="-25445525" y="3175900"/>
            <a:chExt cx="267825" cy="296350"/>
          </a:xfrm>
        </p:grpSpPr>
        <p:sp>
          <p:nvSpPr>
            <p:cNvPr id="915" name="Google Shape;915;p4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44"/>
          <p:cNvGrpSpPr/>
          <p:nvPr/>
        </p:nvGrpSpPr>
        <p:grpSpPr>
          <a:xfrm>
            <a:off x="7131828" y="2278390"/>
            <a:ext cx="314662" cy="358099"/>
            <a:chOff x="-54401725" y="3590375"/>
            <a:chExt cx="279625" cy="318225"/>
          </a:xfrm>
        </p:grpSpPr>
        <p:sp>
          <p:nvSpPr>
            <p:cNvPr id="919" name="Google Shape;919;p4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928"/>
        <p:cNvGrpSpPr/>
        <p:nvPr/>
      </p:nvGrpSpPr>
      <p:grpSpPr>
        <a:xfrm>
          <a:off x="0" y="0"/>
          <a:ext cx="0" cy="0"/>
          <a:chOff x="0" y="0"/>
          <a:chExt cx="0" cy="0"/>
        </a:xfrm>
      </p:grpSpPr>
      <p:sp>
        <p:nvSpPr>
          <p:cNvPr id="929" name="Google Shape;929;p4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NUMBERS</a:t>
            </a:r>
            <a:endParaRPr/>
          </a:p>
        </p:txBody>
      </p:sp>
      <p:sp>
        <p:nvSpPr>
          <p:cNvPr id="930" name="Google Shape;930;p45"/>
          <p:cNvSpPr txBox="1">
            <a:spLocks noGrp="1"/>
          </p:cNvSpPr>
          <p:nvPr>
            <p:ph type="title" idx="2"/>
          </p:nvPr>
        </p:nvSpPr>
        <p:spPr>
          <a:xfrm>
            <a:off x="4457700" y="1326125"/>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120,000</a:t>
            </a:r>
            <a:endParaRPr/>
          </a:p>
        </p:txBody>
      </p:sp>
      <p:sp>
        <p:nvSpPr>
          <p:cNvPr id="931" name="Google Shape;931;p45"/>
          <p:cNvSpPr txBox="1">
            <a:spLocks noGrp="1"/>
          </p:cNvSpPr>
          <p:nvPr>
            <p:ph type="subTitle" idx="1"/>
          </p:nvPr>
        </p:nvSpPr>
        <p:spPr>
          <a:xfrm>
            <a:off x="4239625" y="1787075"/>
            <a:ext cx="3447300" cy="41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Pluto is now considered a dwarf planet</a:t>
            </a:r>
            <a:endParaRPr/>
          </a:p>
          <a:p>
            <a:pPr marL="0" lvl="0" indent="0" algn="r" rtl="0">
              <a:spcBef>
                <a:spcPts val="1200"/>
              </a:spcBef>
              <a:spcAft>
                <a:spcPts val="0"/>
              </a:spcAft>
              <a:buNone/>
            </a:pPr>
            <a:endParaRPr/>
          </a:p>
          <a:p>
            <a:pPr marL="0" lvl="0" indent="0" algn="r" rtl="0">
              <a:spcBef>
                <a:spcPts val="1200"/>
              </a:spcBef>
              <a:spcAft>
                <a:spcPts val="1200"/>
              </a:spcAft>
              <a:buNone/>
            </a:pPr>
            <a:endParaRPr/>
          </a:p>
        </p:txBody>
      </p:sp>
      <p:sp>
        <p:nvSpPr>
          <p:cNvPr id="932" name="Google Shape;932;p45"/>
          <p:cNvSpPr txBox="1">
            <a:spLocks noGrp="1"/>
          </p:cNvSpPr>
          <p:nvPr>
            <p:ph type="title" idx="3"/>
          </p:nvPr>
        </p:nvSpPr>
        <p:spPr>
          <a:xfrm>
            <a:off x="4457700" y="2463350"/>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30,000</a:t>
            </a:r>
            <a:endParaRPr/>
          </a:p>
        </p:txBody>
      </p:sp>
      <p:sp>
        <p:nvSpPr>
          <p:cNvPr id="933" name="Google Shape;933;p45"/>
          <p:cNvSpPr txBox="1">
            <a:spLocks noGrp="1"/>
          </p:cNvSpPr>
          <p:nvPr>
            <p:ph type="subTitle" idx="4"/>
          </p:nvPr>
        </p:nvSpPr>
        <p:spPr>
          <a:xfrm>
            <a:off x="4457700" y="2924300"/>
            <a:ext cx="3229200" cy="412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Mars is actually a cold place</a:t>
            </a:r>
            <a:endParaRPr/>
          </a:p>
        </p:txBody>
      </p:sp>
      <p:sp>
        <p:nvSpPr>
          <p:cNvPr id="934" name="Google Shape;934;p45"/>
          <p:cNvSpPr txBox="1">
            <a:spLocks noGrp="1"/>
          </p:cNvSpPr>
          <p:nvPr>
            <p:ph type="title" idx="5"/>
          </p:nvPr>
        </p:nvSpPr>
        <p:spPr>
          <a:xfrm>
            <a:off x="4457700" y="3600575"/>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5,000</a:t>
            </a:r>
            <a:endParaRPr/>
          </a:p>
        </p:txBody>
      </p:sp>
      <p:sp>
        <p:nvSpPr>
          <p:cNvPr id="935" name="Google Shape;935;p45"/>
          <p:cNvSpPr txBox="1">
            <a:spLocks noGrp="1"/>
          </p:cNvSpPr>
          <p:nvPr>
            <p:ph type="subTitle" idx="6"/>
          </p:nvPr>
        </p:nvSpPr>
        <p:spPr>
          <a:xfrm>
            <a:off x="4457700" y="4061525"/>
            <a:ext cx="3229200" cy="412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Mercury is the smallest of them all</a:t>
            </a:r>
            <a:endParaRPr/>
          </a:p>
        </p:txBody>
      </p:sp>
      <p:sp>
        <p:nvSpPr>
          <p:cNvPr id="936" name="Google Shape;936;p45"/>
          <p:cNvSpPr/>
          <p:nvPr/>
        </p:nvSpPr>
        <p:spPr>
          <a:xfrm>
            <a:off x="7801113" y="13954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7801113" y="2520600"/>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7801113" y="36457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 name="Google Shape;939;p45"/>
          <p:cNvGrpSpPr/>
          <p:nvPr/>
        </p:nvGrpSpPr>
        <p:grpSpPr>
          <a:xfrm>
            <a:off x="7939537" y="3788422"/>
            <a:ext cx="361292" cy="352803"/>
            <a:chOff x="-28463700" y="3914875"/>
            <a:chExt cx="303275" cy="296150"/>
          </a:xfrm>
        </p:grpSpPr>
        <p:sp>
          <p:nvSpPr>
            <p:cNvPr id="940" name="Google Shape;940;p45"/>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5"/>
          <p:cNvGrpSpPr/>
          <p:nvPr/>
        </p:nvGrpSpPr>
        <p:grpSpPr>
          <a:xfrm>
            <a:off x="7943757" y="1518934"/>
            <a:ext cx="352833" cy="352833"/>
            <a:chOff x="-26201650" y="3176075"/>
            <a:chExt cx="296175" cy="296175"/>
          </a:xfrm>
        </p:grpSpPr>
        <p:sp>
          <p:nvSpPr>
            <p:cNvPr id="943" name="Google Shape;943;p45"/>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45"/>
          <p:cNvGrpSpPr/>
          <p:nvPr/>
        </p:nvGrpSpPr>
        <p:grpSpPr>
          <a:xfrm>
            <a:off x="7943776" y="2663260"/>
            <a:ext cx="352803" cy="352803"/>
            <a:chOff x="-23245675" y="3148525"/>
            <a:chExt cx="296150" cy="296150"/>
          </a:xfrm>
        </p:grpSpPr>
        <p:sp>
          <p:nvSpPr>
            <p:cNvPr id="946" name="Google Shape;946;p4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45"/>
          <p:cNvGrpSpPr/>
          <p:nvPr/>
        </p:nvGrpSpPr>
        <p:grpSpPr>
          <a:xfrm flipH="1">
            <a:off x="-548827" y="2033551"/>
            <a:ext cx="4788447" cy="2502859"/>
            <a:chOff x="436553" y="1730300"/>
            <a:chExt cx="4135458" cy="2161550"/>
          </a:xfrm>
        </p:grpSpPr>
        <p:sp>
          <p:nvSpPr>
            <p:cNvPr id="950" name="Google Shape;950;p45"/>
            <p:cNvSpPr/>
            <p:nvPr/>
          </p:nvSpPr>
          <p:spPr>
            <a:xfrm>
              <a:off x="436553" y="3447145"/>
              <a:ext cx="3797021" cy="328870"/>
            </a:xfrm>
            <a:custGeom>
              <a:avLst/>
              <a:gdLst/>
              <a:ahLst/>
              <a:cxnLst/>
              <a:rect l="l" t="t" r="r" b="b"/>
              <a:pathLst>
                <a:path w="43989" h="3810" extrusionOk="0">
                  <a:moveTo>
                    <a:pt x="33943" y="1"/>
                  </a:moveTo>
                  <a:cubicBezTo>
                    <a:pt x="29307" y="1"/>
                    <a:pt x="25415" y="516"/>
                    <a:pt x="24241" y="1203"/>
                  </a:cubicBezTo>
                  <a:cubicBezTo>
                    <a:pt x="23039" y="1088"/>
                    <a:pt x="21694" y="1031"/>
                    <a:pt x="20263" y="1031"/>
                  </a:cubicBezTo>
                  <a:cubicBezTo>
                    <a:pt x="20085" y="1028"/>
                    <a:pt x="19907" y="1026"/>
                    <a:pt x="19729" y="1026"/>
                  </a:cubicBezTo>
                  <a:cubicBezTo>
                    <a:pt x="18161" y="1026"/>
                    <a:pt x="16593" y="1137"/>
                    <a:pt x="15026" y="1317"/>
                  </a:cubicBezTo>
                  <a:cubicBezTo>
                    <a:pt x="12979" y="945"/>
                    <a:pt x="10907" y="770"/>
                    <a:pt x="8834" y="770"/>
                  </a:cubicBezTo>
                  <a:cubicBezTo>
                    <a:pt x="8675" y="770"/>
                    <a:pt x="8516" y="771"/>
                    <a:pt x="8358" y="773"/>
                  </a:cubicBezTo>
                  <a:cubicBezTo>
                    <a:pt x="3750" y="773"/>
                    <a:pt x="1" y="1403"/>
                    <a:pt x="1" y="2147"/>
                  </a:cubicBezTo>
                  <a:cubicBezTo>
                    <a:pt x="1" y="2920"/>
                    <a:pt x="3750" y="3549"/>
                    <a:pt x="8358" y="3549"/>
                  </a:cubicBezTo>
                  <a:cubicBezTo>
                    <a:pt x="10103" y="3549"/>
                    <a:pt x="11821" y="3463"/>
                    <a:pt x="13566" y="3234"/>
                  </a:cubicBezTo>
                  <a:cubicBezTo>
                    <a:pt x="15632" y="3610"/>
                    <a:pt x="17722" y="3810"/>
                    <a:pt x="19814" y="3810"/>
                  </a:cubicBezTo>
                  <a:cubicBezTo>
                    <a:pt x="19954" y="3810"/>
                    <a:pt x="20095" y="3809"/>
                    <a:pt x="20235" y="3807"/>
                  </a:cubicBezTo>
                  <a:cubicBezTo>
                    <a:pt x="23726" y="3807"/>
                    <a:pt x="26731" y="3463"/>
                    <a:pt x="27990" y="2948"/>
                  </a:cubicBezTo>
                  <a:cubicBezTo>
                    <a:pt x="29937" y="3149"/>
                    <a:pt x="31940" y="3263"/>
                    <a:pt x="33915" y="3263"/>
                  </a:cubicBezTo>
                  <a:cubicBezTo>
                    <a:pt x="39467" y="3263"/>
                    <a:pt x="43989" y="2548"/>
                    <a:pt x="43989" y="1632"/>
                  </a:cubicBezTo>
                  <a:cubicBezTo>
                    <a:pt x="43989" y="745"/>
                    <a:pt x="39495" y="1"/>
                    <a:pt x="33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5"/>
            <p:cNvSpPr/>
            <p:nvPr/>
          </p:nvSpPr>
          <p:spPr>
            <a:xfrm>
              <a:off x="3674390" y="1836470"/>
              <a:ext cx="102114" cy="117219"/>
            </a:xfrm>
            <a:custGeom>
              <a:avLst/>
              <a:gdLst/>
              <a:ahLst/>
              <a:cxnLst/>
              <a:rect l="l" t="t" r="r" b="b"/>
              <a:pathLst>
                <a:path w="1183" h="1358" extrusionOk="0">
                  <a:moveTo>
                    <a:pt x="1183" y="1"/>
                  </a:moveTo>
                  <a:lnTo>
                    <a:pt x="1183" y="1"/>
                  </a:lnTo>
                  <a:cubicBezTo>
                    <a:pt x="1097" y="230"/>
                    <a:pt x="954" y="487"/>
                    <a:pt x="782" y="688"/>
                  </a:cubicBezTo>
                  <a:cubicBezTo>
                    <a:pt x="668" y="773"/>
                    <a:pt x="582" y="859"/>
                    <a:pt x="468" y="945"/>
                  </a:cubicBezTo>
                  <a:cubicBezTo>
                    <a:pt x="382" y="1031"/>
                    <a:pt x="267" y="1088"/>
                    <a:pt x="153" y="1146"/>
                  </a:cubicBezTo>
                  <a:lnTo>
                    <a:pt x="124" y="1146"/>
                  </a:lnTo>
                  <a:cubicBezTo>
                    <a:pt x="1" y="1220"/>
                    <a:pt x="69" y="1357"/>
                    <a:pt x="182" y="1357"/>
                  </a:cubicBezTo>
                  <a:cubicBezTo>
                    <a:pt x="200" y="1357"/>
                    <a:pt x="219" y="1354"/>
                    <a:pt x="239" y="1346"/>
                  </a:cubicBezTo>
                  <a:cubicBezTo>
                    <a:pt x="353" y="1260"/>
                    <a:pt x="468" y="1174"/>
                    <a:pt x="582" y="1088"/>
                  </a:cubicBezTo>
                  <a:cubicBezTo>
                    <a:pt x="696" y="974"/>
                    <a:pt x="782" y="859"/>
                    <a:pt x="868" y="745"/>
                  </a:cubicBezTo>
                  <a:cubicBezTo>
                    <a:pt x="1011" y="516"/>
                    <a:pt x="1126" y="258"/>
                    <a:pt x="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5"/>
            <p:cNvSpPr/>
            <p:nvPr/>
          </p:nvSpPr>
          <p:spPr>
            <a:xfrm>
              <a:off x="3363907" y="1811783"/>
              <a:ext cx="129476" cy="37117"/>
            </a:xfrm>
            <a:custGeom>
              <a:avLst/>
              <a:gdLst/>
              <a:ahLst/>
              <a:cxnLst/>
              <a:rect l="l" t="t" r="r" b="b"/>
              <a:pathLst>
                <a:path w="1500" h="430" extrusionOk="0">
                  <a:moveTo>
                    <a:pt x="1" y="1"/>
                  </a:moveTo>
                  <a:lnTo>
                    <a:pt x="1" y="1"/>
                  </a:lnTo>
                  <a:cubicBezTo>
                    <a:pt x="86" y="86"/>
                    <a:pt x="172" y="172"/>
                    <a:pt x="287" y="230"/>
                  </a:cubicBezTo>
                  <a:cubicBezTo>
                    <a:pt x="373" y="287"/>
                    <a:pt x="487" y="344"/>
                    <a:pt x="630" y="373"/>
                  </a:cubicBezTo>
                  <a:cubicBezTo>
                    <a:pt x="745" y="401"/>
                    <a:pt x="859" y="430"/>
                    <a:pt x="1002" y="430"/>
                  </a:cubicBezTo>
                  <a:cubicBezTo>
                    <a:pt x="1117" y="401"/>
                    <a:pt x="1260" y="373"/>
                    <a:pt x="1374" y="315"/>
                  </a:cubicBezTo>
                  <a:lnTo>
                    <a:pt x="1403" y="344"/>
                  </a:lnTo>
                  <a:cubicBezTo>
                    <a:pt x="1500" y="296"/>
                    <a:pt x="1392" y="125"/>
                    <a:pt x="1305" y="125"/>
                  </a:cubicBezTo>
                  <a:cubicBezTo>
                    <a:pt x="1288" y="125"/>
                    <a:pt x="1273" y="130"/>
                    <a:pt x="1260" y="144"/>
                  </a:cubicBezTo>
                  <a:cubicBezTo>
                    <a:pt x="1174" y="201"/>
                    <a:pt x="1088" y="258"/>
                    <a:pt x="974" y="258"/>
                  </a:cubicBezTo>
                  <a:cubicBezTo>
                    <a:pt x="916" y="272"/>
                    <a:pt x="859" y="280"/>
                    <a:pt x="802" y="280"/>
                  </a:cubicBezTo>
                  <a:cubicBezTo>
                    <a:pt x="745" y="280"/>
                    <a:pt x="687" y="272"/>
                    <a:pt x="630" y="258"/>
                  </a:cubicBezTo>
                  <a:cubicBezTo>
                    <a:pt x="516" y="258"/>
                    <a:pt x="401" y="230"/>
                    <a:pt x="315" y="172"/>
                  </a:cubicBezTo>
                  <a:cubicBezTo>
                    <a:pt x="201" y="144"/>
                    <a:pt x="87" y="8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5"/>
            <p:cNvSpPr/>
            <p:nvPr/>
          </p:nvSpPr>
          <p:spPr>
            <a:xfrm>
              <a:off x="3314534" y="1948855"/>
              <a:ext cx="101337" cy="36944"/>
            </a:xfrm>
            <a:custGeom>
              <a:avLst/>
              <a:gdLst/>
              <a:ahLst/>
              <a:cxnLst/>
              <a:rect l="l" t="t" r="r" b="b"/>
              <a:pathLst>
                <a:path w="1174" h="428" extrusionOk="0">
                  <a:moveTo>
                    <a:pt x="1059" y="1"/>
                  </a:moveTo>
                  <a:cubicBezTo>
                    <a:pt x="1030" y="1"/>
                    <a:pt x="1002" y="15"/>
                    <a:pt x="973" y="44"/>
                  </a:cubicBezTo>
                  <a:cubicBezTo>
                    <a:pt x="859" y="158"/>
                    <a:pt x="687" y="244"/>
                    <a:pt x="544" y="301"/>
                  </a:cubicBezTo>
                  <a:cubicBezTo>
                    <a:pt x="418" y="343"/>
                    <a:pt x="277" y="370"/>
                    <a:pt x="143" y="370"/>
                  </a:cubicBezTo>
                  <a:cubicBezTo>
                    <a:pt x="94" y="370"/>
                    <a:pt x="46" y="366"/>
                    <a:pt x="0" y="359"/>
                  </a:cubicBezTo>
                  <a:lnTo>
                    <a:pt x="0" y="359"/>
                  </a:lnTo>
                  <a:cubicBezTo>
                    <a:pt x="126" y="401"/>
                    <a:pt x="267" y="427"/>
                    <a:pt x="412" y="427"/>
                  </a:cubicBezTo>
                  <a:cubicBezTo>
                    <a:pt x="465" y="427"/>
                    <a:pt x="519" y="424"/>
                    <a:pt x="573" y="416"/>
                  </a:cubicBezTo>
                  <a:cubicBezTo>
                    <a:pt x="773" y="387"/>
                    <a:pt x="945" y="330"/>
                    <a:pt x="1116" y="216"/>
                  </a:cubicBezTo>
                  <a:lnTo>
                    <a:pt x="1145" y="187"/>
                  </a:lnTo>
                  <a:cubicBezTo>
                    <a:pt x="1174" y="158"/>
                    <a:pt x="1174" y="72"/>
                    <a:pt x="1145" y="44"/>
                  </a:cubicBezTo>
                  <a:cubicBezTo>
                    <a:pt x="1116" y="15"/>
                    <a:pt x="1088"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5"/>
            <p:cNvSpPr/>
            <p:nvPr/>
          </p:nvSpPr>
          <p:spPr>
            <a:xfrm>
              <a:off x="3329294" y="1876003"/>
              <a:ext cx="69313" cy="85282"/>
            </a:xfrm>
            <a:custGeom>
              <a:avLst/>
              <a:gdLst/>
              <a:ahLst/>
              <a:cxnLst/>
              <a:rect l="l" t="t" r="r" b="b"/>
              <a:pathLst>
                <a:path w="803" h="988" extrusionOk="0">
                  <a:moveTo>
                    <a:pt x="1" y="1"/>
                  </a:moveTo>
                  <a:cubicBezTo>
                    <a:pt x="144" y="115"/>
                    <a:pt x="316" y="230"/>
                    <a:pt x="430" y="401"/>
                  </a:cubicBezTo>
                  <a:cubicBezTo>
                    <a:pt x="516" y="459"/>
                    <a:pt x="545" y="544"/>
                    <a:pt x="573" y="630"/>
                  </a:cubicBezTo>
                  <a:cubicBezTo>
                    <a:pt x="602" y="688"/>
                    <a:pt x="573" y="745"/>
                    <a:pt x="545" y="773"/>
                  </a:cubicBezTo>
                  <a:lnTo>
                    <a:pt x="516" y="802"/>
                  </a:lnTo>
                  <a:cubicBezTo>
                    <a:pt x="431" y="887"/>
                    <a:pt x="503" y="987"/>
                    <a:pt x="593" y="987"/>
                  </a:cubicBezTo>
                  <a:cubicBezTo>
                    <a:pt x="624" y="987"/>
                    <a:pt x="658" y="975"/>
                    <a:pt x="688" y="945"/>
                  </a:cubicBezTo>
                  <a:cubicBezTo>
                    <a:pt x="774" y="859"/>
                    <a:pt x="802" y="688"/>
                    <a:pt x="745" y="573"/>
                  </a:cubicBezTo>
                  <a:cubicBezTo>
                    <a:pt x="688" y="459"/>
                    <a:pt x="602" y="373"/>
                    <a:pt x="516" y="315"/>
                  </a:cubicBezTo>
                  <a:cubicBezTo>
                    <a:pt x="344" y="172"/>
                    <a:pt x="173" y="8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5"/>
            <p:cNvSpPr/>
            <p:nvPr/>
          </p:nvSpPr>
          <p:spPr>
            <a:xfrm>
              <a:off x="3420704" y="2140306"/>
              <a:ext cx="338537" cy="51963"/>
            </a:xfrm>
            <a:custGeom>
              <a:avLst/>
              <a:gdLst/>
              <a:ahLst/>
              <a:cxnLst/>
              <a:rect l="l" t="t" r="r" b="b"/>
              <a:pathLst>
                <a:path w="3922" h="602" extrusionOk="0">
                  <a:moveTo>
                    <a:pt x="1" y="1"/>
                  </a:moveTo>
                  <a:lnTo>
                    <a:pt x="1" y="1"/>
                  </a:lnTo>
                  <a:cubicBezTo>
                    <a:pt x="287" y="144"/>
                    <a:pt x="602" y="259"/>
                    <a:pt x="917" y="373"/>
                  </a:cubicBezTo>
                  <a:cubicBezTo>
                    <a:pt x="1231" y="459"/>
                    <a:pt x="1546" y="516"/>
                    <a:pt x="1861" y="573"/>
                  </a:cubicBezTo>
                  <a:cubicBezTo>
                    <a:pt x="2205" y="602"/>
                    <a:pt x="2519" y="602"/>
                    <a:pt x="2863" y="602"/>
                  </a:cubicBezTo>
                  <a:cubicBezTo>
                    <a:pt x="3178" y="573"/>
                    <a:pt x="3521" y="516"/>
                    <a:pt x="3836" y="402"/>
                  </a:cubicBezTo>
                  <a:cubicBezTo>
                    <a:pt x="3893" y="373"/>
                    <a:pt x="3922" y="316"/>
                    <a:pt x="3893" y="259"/>
                  </a:cubicBezTo>
                  <a:cubicBezTo>
                    <a:pt x="3872" y="217"/>
                    <a:pt x="3836" y="190"/>
                    <a:pt x="3795" y="190"/>
                  </a:cubicBezTo>
                  <a:cubicBezTo>
                    <a:pt x="3781" y="190"/>
                    <a:pt x="3765" y="194"/>
                    <a:pt x="3750" y="201"/>
                  </a:cubicBezTo>
                  <a:cubicBezTo>
                    <a:pt x="3464" y="316"/>
                    <a:pt x="3149" y="402"/>
                    <a:pt x="2834" y="430"/>
                  </a:cubicBezTo>
                  <a:cubicBezTo>
                    <a:pt x="2612" y="450"/>
                    <a:pt x="2389" y="471"/>
                    <a:pt x="2166" y="471"/>
                  </a:cubicBezTo>
                  <a:cubicBezTo>
                    <a:pt x="2074" y="471"/>
                    <a:pt x="1982" y="467"/>
                    <a:pt x="1890" y="459"/>
                  </a:cubicBezTo>
                  <a:cubicBezTo>
                    <a:pt x="1546" y="430"/>
                    <a:pt x="1231" y="373"/>
                    <a:pt x="917" y="316"/>
                  </a:cubicBezTo>
                  <a:cubicBezTo>
                    <a:pt x="602" y="230"/>
                    <a:pt x="316" y="1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5"/>
            <p:cNvSpPr/>
            <p:nvPr/>
          </p:nvSpPr>
          <p:spPr>
            <a:xfrm>
              <a:off x="3428127" y="2078589"/>
              <a:ext cx="84073" cy="98920"/>
            </a:xfrm>
            <a:custGeom>
              <a:avLst/>
              <a:gdLst/>
              <a:ahLst/>
              <a:cxnLst/>
              <a:rect l="l" t="t" r="r" b="b"/>
              <a:pathLst>
                <a:path w="974" h="1146" extrusionOk="0">
                  <a:moveTo>
                    <a:pt x="1" y="0"/>
                  </a:moveTo>
                  <a:cubicBezTo>
                    <a:pt x="144" y="0"/>
                    <a:pt x="258" y="58"/>
                    <a:pt x="373" y="115"/>
                  </a:cubicBezTo>
                  <a:cubicBezTo>
                    <a:pt x="459" y="172"/>
                    <a:pt x="544" y="258"/>
                    <a:pt x="602" y="373"/>
                  </a:cubicBezTo>
                  <a:cubicBezTo>
                    <a:pt x="716" y="573"/>
                    <a:pt x="773" y="802"/>
                    <a:pt x="773" y="1031"/>
                  </a:cubicBezTo>
                  <a:lnTo>
                    <a:pt x="745" y="1031"/>
                  </a:lnTo>
                  <a:cubicBezTo>
                    <a:pt x="745" y="1117"/>
                    <a:pt x="802" y="1145"/>
                    <a:pt x="888" y="1145"/>
                  </a:cubicBezTo>
                  <a:cubicBezTo>
                    <a:pt x="945" y="1117"/>
                    <a:pt x="974" y="1088"/>
                    <a:pt x="974" y="1002"/>
                  </a:cubicBezTo>
                  <a:cubicBezTo>
                    <a:pt x="945" y="888"/>
                    <a:pt x="917" y="745"/>
                    <a:pt x="859" y="630"/>
                  </a:cubicBezTo>
                  <a:cubicBezTo>
                    <a:pt x="831" y="516"/>
                    <a:pt x="745" y="401"/>
                    <a:pt x="688" y="287"/>
                  </a:cubicBezTo>
                  <a:cubicBezTo>
                    <a:pt x="602" y="201"/>
                    <a:pt x="487" y="115"/>
                    <a:pt x="373" y="58"/>
                  </a:cubicBezTo>
                  <a:cubicBezTo>
                    <a:pt x="258" y="0"/>
                    <a:pt x="144"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5"/>
            <p:cNvSpPr/>
            <p:nvPr/>
          </p:nvSpPr>
          <p:spPr>
            <a:xfrm>
              <a:off x="3336718" y="2155756"/>
              <a:ext cx="160723" cy="49546"/>
            </a:xfrm>
            <a:custGeom>
              <a:avLst/>
              <a:gdLst/>
              <a:ahLst/>
              <a:cxnLst/>
              <a:rect l="l" t="t" r="r" b="b"/>
              <a:pathLst>
                <a:path w="1862" h="574" extrusionOk="0">
                  <a:moveTo>
                    <a:pt x="1732" y="1"/>
                  </a:moveTo>
                  <a:cubicBezTo>
                    <a:pt x="1704" y="1"/>
                    <a:pt x="1675" y="8"/>
                    <a:pt x="1661" y="22"/>
                  </a:cubicBezTo>
                  <a:cubicBezTo>
                    <a:pt x="1546" y="137"/>
                    <a:pt x="1432" y="223"/>
                    <a:pt x="1289" y="280"/>
                  </a:cubicBezTo>
                  <a:cubicBezTo>
                    <a:pt x="1174" y="366"/>
                    <a:pt x="1031" y="394"/>
                    <a:pt x="888" y="452"/>
                  </a:cubicBezTo>
                  <a:cubicBezTo>
                    <a:pt x="769" y="475"/>
                    <a:pt x="646" y="489"/>
                    <a:pt x="522" y="489"/>
                  </a:cubicBezTo>
                  <a:cubicBezTo>
                    <a:pt x="346" y="489"/>
                    <a:pt x="168" y="461"/>
                    <a:pt x="1" y="394"/>
                  </a:cubicBezTo>
                  <a:lnTo>
                    <a:pt x="1" y="394"/>
                  </a:lnTo>
                  <a:cubicBezTo>
                    <a:pt x="239" y="514"/>
                    <a:pt x="498" y="573"/>
                    <a:pt x="759" y="573"/>
                  </a:cubicBezTo>
                  <a:cubicBezTo>
                    <a:pt x="812" y="573"/>
                    <a:pt x="864" y="571"/>
                    <a:pt x="917" y="566"/>
                  </a:cubicBezTo>
                  <a:cubicBezTo>
                    <a:pt x="1060" y="537"/>
                    <a:pt x="1231" y="480"/>
                    <a:pt x="1374" y="423"/>
                  </a:cubicBezTo>
                  <a:cubicBezTo>
                    <a:pt x="1518" y="366"/>
                    <a:pt x="1661" y="280"/>
                    <a:pt x="1804" y="194"/>
                  </a:cubicBezTo>
                  <a:cubicBezTo>
                    <a:pt x="1861" y="137"/>
                    <a:pt x="1861" y="80"/>
                    <a:pt x="1804" y="22"/>
                  </a:cubicBezTo>
                  <a:cubicBezTo>
                    <a:pt x="1789" y="8"/>
                    <a:pt x="1761" y="1"/>
                    <a:pt x="17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5"/>
            <p:cNvSpPr/>
            <p:nvPr/>
          </p:nvSpPr>
          <p:spPr>
            <a:xfrm>
              <a:off x="3650480" y="1821710"/>
              <a:ext cx="42037" cy="225807"/>
            </a:xfrm>
            <a:custGeom>
              <a:avLst/>
              <a:gdLst/>
              <a:ahLst/>
              <a:cxnLst/>
              <a:rect l="l" t="t" r="r" b="b"/>
              <a:pathLst>
                <a:path w="487" h="2616" extrusionOk="0">
                  <a:moveTo>
                    <a:pt x="0" y="0"/>
                  </a:moveTo>
                  <a:cubicBezTo>
                    <a:pt x="201" y="372"/>
                    <a:pt x="315" y="801"/>
                    <a:pt x="315" y="1231"/>
                  </a:cubicBezTo>
                  <a:cubicBezTo>
                    <a:pt x="344" y="1431"/>
                    <a:pt x="315" y="1660"/>
                    <a:pt x="287" y="1860"/>
                  </a:cubicBezTo>
                  <a:cubicBezTo>
                    <a:pt x="258" y="2061"/>
                    <a:pt x="201" y="2261"/>
                    <a:pt x="115" y="2433"/>
                  </a:cubicBezTo>
                  <a:lnTo>
                    <a:pt x="115" y="2461"/>
                  </a:lnTo>
                  <a:cubicBezTo>
                    <a:pt x="86" y="2519"/>
                    <a:pt x="115" y="2576"/>
                    <a:pt x="172" y="2604"/>
                  </a:cubicBezTo>
                  <a:cubicBezTo>
                    <a:pt x="187" y="2612"/>
                    <a:pt x="203" y="2616"/>
                    <a:pt x="218" y="2616"/>
                  </a:cubicBezTo>
                  <a:cubicBezTo>
                    <a:pt x="258" y="2616"/>
                    <a:pt x="294" y="2589"/>
                    <a:pt x="315" y="2547"/>
                  </a:cubicBezTo>
                  <a:cubicBezTo>
                    <a:pt x="401" y="2318"/>
                    <a:pt x="430" y="2118"/>
                    <a:pt x="458" y="1889"/>
                  </a:cubicBezTo>
                  <a:cubicBezTo>
                    <a:pt x="487" y="1660"/>
                    <a:pt x="458" y="1431"/>
                    <a:pt x="430" y="1202"/>
                  </a:cubicBezTo>
                  <a:cubicBezTo>
                    <a:pt x="372" y="773"/>
                    <a:pt x="229" y="3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5"/>
            <p:cNvSpPr/>
            <p:nvPr/>
          </p:nvSpPr>
          <p:spPr>
            <a:xfrm>
              <a:off x="3601107" y="1809280"/>
              <a:ext cx="88993" cy="106343"/>
            </a:xfrm>
            <a:custGeom>
              <a:avLst/>
              <a:gdLst/>
              <a:ahLst/>
              <a:cxnLst/>
              <a:rect l="l" t="t" r="r" b="b"/>
              <a:pathLst>
                <a:path w="1031" h="1232" extrusionOk="0">
                  <a:moveTo>
                    <a:pt x="0" y="1"/>
                  </a:moveTo>
                  <a:lnTo>
                    <a:pt x="0" y="1"/>
                  </a:lnTo>
                  <a:cubicBezTo>
                    <a:pt x="57" y="259"/>
                    <a:pt x="143" y="487"/>
                    <a:pt x="286" y="716"/>
                  </a:cubicBezTo>
                  <a:cubicBezTo>
                    <a:pt x="429" y="917"/>
                    <a:pt x="658" y="1088"/>
                    <a:pt x="887" y="1232"/>
                  </a:cubicBezTo>
                  <a:cubicBezTo>
                    <a:pt x="944" y="1232"/>
                    <a:pt x="1002" y="1203"/>
                    <a:pt x="1030" y="1146"/>
                  </a:cubicBezTo>
                  <a:cubicBezTo>
                    <a:pt x="1030" y="1088"/>
                    <a:pt x="1002" y="1031"/>
                    <a:pt x="944" y="1003"/>
                  </a:cubicBezTo>
                  <a:cubicBezTo>
                    <a:pt x="830" y="974"/>
                    <a:pt x="744" y="917"/>
                    <a:pt x="630" y="860"/>
                  </a:cubicBezTo>
                  <a:cubicBezTo>
                    <a:pt x="544" y="802"/>
                    <a:pt x="458" y="716"/>
                    <a:pt x="372" y="631"/>
                  </a:cubicBezTo>
                  <a:cubicBezTo>
                    <a:pt x="200" y="459"/>
                    <a:pt x="86" y="23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5"/>
            <p:cNvSpPr/>
            <p:nvPr/>
          </p:nvSpPr>
          <p:spPr>
            <a:xfrm>
              <a:off x="3601107" y="2086012"/>
              <a:ext cx="91410" cy="104789"/>
            </a:xfrm>
            <a:custGeom>
              <a:avLst/>
              <a:gdLst/>
              <a:ahLst/>
              <a:cxnLst/>
              <a:rect l="l" t="t" r="r" b="b"/>
              <a:pathLst>
                <a:path w="1059" h="1214" extrusionOk="0">
                  <a:moveTo>
                    <a:pt x="0" y="0"/>
                  </a:moveTo>
                  <a:lnTo>
                    <a:pt x="0" y="0"/>
                  </a:lnTo>
                  <a:cubicBezTo>
                    <a:pt x="57" y="229"/>
                    <a:pt x="143" y="487"/>
                    <a:pt x="286" y="687"/>
                  </a:cubicBezTo>
                  <a:cubicBezTo>
                    <a:pt x="372" y="802"/>
                    <a:pt x="458" y="888"/>
                    <a:pt x="544" y="973"/>
                  </a:cubicBezTo>
                  <a:cubicBezTo>
                    <a:pt x="658" y="1059"/>
                    <a:pt x="773" y="1145"/>
                    <a:pt x="887" y="1202"/>
                  </a:cubicBezTo>
                  <a:cubicBezTo>
                    <a:pt x="903" y="1210"/>
                    <a:pt x="918" y="1214"/>
                    <a:pt x="933" y="1214"/>
                  </a:cubicBezTo>
                  <a:cubicBezTo>
                    <a:pt x="973" y="1214"/>
                    <a:pt x="1009" y="1187"/>
                    <a:pt x="1030" y="1145"/>
                  </a:cubicBezTo>
                  <a:cubicBezTo>
                    <a:pt x="1059" y="1059"/>
                    <a:pt x="1002" y="1002"/>
                    <a:pt x="944" y="1002"/>
                  </a:cubicBezTo>
                  <a:cubicBezTo>
                    <a:pt x="830" y="945"/>
                    <a:pt x="744" y="916"/>
                    <a:pt x="658" y="830"/>
                  </a:cubicBezTo>
                  <a:cubicBezTo>
                    <a:pt x="544" y="773"/>
                    <a:pt x="458" y="687"/>
                    <a:pt x="372" y="630"/>
                  </a:cubicBezTo>
                  <a:cubicBezTo>
                    <a:pt x="200" y="430"/>
                    <a:pt x="86" y="229"/>
                    <a:pt x="0"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5"/>
            <p:cNvSpPr/>
            <p:nvPr/>
          </p:nvSpPr>
          <p:spPr>
            <a:xfrm>
              <a:off x="3795665" y="1997106"/>
              <a:ext cx="143891" cy="310829"/>
            </a:xfrm>
            <a:custGeom>
              <a:avLst/>
              <a:gdLst/>
              <a:ahLst/>
              <a:cxnLst/>
              <a:rect l="l" t="t" r="r" b="b"/>
              <a:pathLst>
                <a:path w="1667" h="3601" extrusionOk="0">
                  <a:moveTo>
                    <a:pt x="1667" y="0"/>
                  </a:moveTo>
                  <a:cubicBezTo>
                    <a:pt x="1638" y="315"/>
                    <a:pt x="1581" y="630"/>
                    <a:pt x="1524" y="944"/>
                  </a:cubicBezTo>
                  <a:cubicBezTo>
                    <a:pt x="1438" y="1259"/>
                    <a:pt x="1323" y="1574"/>
                    <a:pt x="1209" y="1860"/>
                  </a:cubicBezTo>
                  <a:cubicBezTo>
                    <a:pt x="1066" y="2146"/>
                    <a:pt x="894" y="2433"/>
                    <a:pt x="722" y="2690"/>
                  </a:cubicBezTo>
                  <a:cubicBezTo>
                    <a:pt x="551" y="2948"/>
                    <a:pt x="322" y="3205"/>
                    <a:pt x="93" y="3406"/>
                  </a:cubicBezTo>
                  <a:cubicBezTo>
                    <a:pt x="0" y="3475"/>
                    <a:pt x="76" y="3601"/>
                    <a:pt x="169" y="3601"/>
                  </a:cubicBezTo>
                  <a:cubicBezTo>
                    <a:pt x="191" y="3601"/>
                    <a:pt x="214" y="3594"/>
                    <a:pt x="236" y="3577"/>
                  </a:cubicBezTo>
                  <a:cubicBezTo>
                    <a:pt x="465" y="3320"/>
                    <a:pt x="694" y="3062"/>
                    <a:pt x="866" y="2776"/>
                  </a:cubicBezTo>
                  <a:cubicBezTo>
                    <a:pt x="1037" y="2519"/>
                    <a:pt x="1180" y="2204"/>
                    <a:pt x="1295" y="1918"/>
                  </a:cubicBezTo>
                  <a:cubicBezTo>
                    <a:pt x="1409" y="1603"/>
                    <a:pt x="1495" y="1288"/>
                    <a:pt x="1552" y="973"/>
                  </a:cubicBezTo>
                  <a:cubicBezTo>
                    <a:pt x="1610" y="630"/>
                    <a:pt x="1667" y="315"/>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5"/>
            <p:cNvSpPr/>
            <p:nvPr/>
          </p:nvSpPr>
          <p:spPr>
            <a:xfrm>
              <a:off x="3870329" y="1977339"/>
              <a:ext cx="64307" cy="117133"/>
            </a:xfrm>
            <a:custGeom>
              <a:avLst/>
              <a:gdLst/>
              <a:ahLst/>
              <a:cxnLst/>
              <a:rect l="l" t="t" r="r" b="b"/>
              <a:pathLst>
                <a:path w="745" h="1357" extrusionOk="0">
                  <a:moveTo>
                    <a:pt x="115" y="0"/>
                  </a:moveTo>
                  <a:cubicBezTo>
                    <a:pt x="58" y="86"/>
                    <a:pt x="29" y="229"/>
                    <a:pt x="1" y="343"/>
                  </a:cubicBezTo>
                  <a:cubicBezTo>
                    <a:pt x="1" y="487"/>
                    <a:pt x="29" y="601"/>
                    <a:pt x="58" y="744"/>
                  </a:cubicBezTo>
                  <a:cubicBezTo>
                    <a:pt x="115" y="859"/>
                    <a:pt x="201" y="973"/>
                    <a:pt x="287" y="1059"/>
                  </a:cubicBezTo>
                  <a:cubicBezTo>
                    <a:pt x="373" y="1173"/>
                    <a:pt x="458" y="1259"/>
                    <a:pt x="573" y="1345"/>
                  </a:cubicBezTo>
                  <a:cubicBezTo>
                    <a:pt x="588" y="1353"/>
                    <a:pt x="604" y="1356"/>
                    <a:pt x="618" y="1356"/>
                  </a:cubicBezTo>
                  <a:cubicBezTo>
                    <a:pt x="659" y="1356"/>
                    <a:pt x="695" y="1330"/>
                    <a:pt x="716" y="1288"/>
                  </a:cubicBezTo>
                  <a:cubicBezTo>
                    <a:pt x="745" y="1231"/>
                    <a:pt x="745" y="1173"/>
                    <a:pt x="687" y="1145"/>
                  </a:cubicBezTo>
                  <a:cubicBezTo>
                    <a:pt x="458" y="1030"/>
                    <a:pt x="287" y="887"/>
                    <a:pt x="172" y="687"/>
                  </a:cubicBezTo>
                  <a:cubicBezTo>
                    <a:pt x="115" y="572"/>
                    <a:pt x="58" y="458"/>
                    <a:pt x="58" y="343"/>
                  </a:cubicBezTo>
                  <a:cubicBezTo>
                    <a:pt x="58" y="229"/>
                    <a:pt x="86" y="115"/>
                    <a:pt x="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5"/>
            <p:cNvSpPr/>
            <p:nvPr/>
          </p:nvSpPr>
          <p:spPr>
            <a:xfrm>
              <a:off x="3919703" y="1947646"/>
              <a:ext cx="101423" cy="129563"/>
            </a:xfrm>
            <a:custGeom>
              <a:avLst/>
              <a:gdLst/>
              <a:ahLst/>
              <a:cxnLst/>
              <a:rect l="l" t="t" r="r" b="b"/>
              <a:pathLst>
                <a:path w="1175" h="1501" extrusionOk="0">
                  <a:moveTo>
                    <a:pt x="1174" y="1"/>
                  </a:moveTo>
                  <a:cubicBezTo>
                    <a:pt x="1146" y="287"/>
                    <a:pt x="1031" y="573"/>
                    <a:pt x="831" y="802"/>
                  </a:cubicBezTo>
                  <a:cubicBezTo>
                    <a:pt x="716" y="916"/>
                    <a:pt x="631" y="1002"/>
                    <a:pt x="487" y="1088"/>
                  </a:cubicBezTo>
                  <a:cubicBezTo>
                    <a:pt x="373" y="1174"/>
                    <a:pt x="230" y="1231"/>
                    <a:pt x="115" y="1289"/>
                  </a:cubicBezTo>
                  <a:lnTo>
                    <a:pt x="87" y="1289"/>
                  </a:lnTo>
                  <a:cubicBezTo>
                    <a:pt x="30" y="1317"/>
                    <a:pt x="1" y="1374"/>
                    <a:pt x="30" y="1432"/>
                  </a:cubicBezTo>
                  <a:cubicBezTo>
                    <a:pt x="50" y="1474"/>
                    <a:pt x="87" y="1500"/>
                    <a:pt x="127" y="1500"/>
                  </a:cubicBezTo>
                  <a:cubicBezTo>
                    <a:pt x="142" y="1500"/>
                    <a:pt x="157" y="1497"/>
                    <a:pt x="173" y="1489"/>
                  </a:cubicBezTo>
                  <a:cubicBezTo>
                    <a:pt x="316" y="1432"/>
                    <a:pt x="459" y="1346"/>
                    <a:pt x="573" y="1231"/>
                  </a:cubicBezTo>
                  <a:cubicBezTo>
                    <a:pt x="716" y="1117"/>
                    <a:pt x="802" y="1002"/>
                    <a:pt x="917" y="888"/>
                  </a:cubicBezTo>
                  <a:cubicBezTo>
                    <a:pt x="1088" y="630"/>
                    <a:pt x="1174" y="315"/>
                    <a:pt x="1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5"/>
            <p:cNvSpPr/>
            <p:nvPr/>
          </p:nvSpPr>
          <p:spPr>
            <a:xfrm>
              <a:off x="3806109" y="2127962"/>
              <a:ext cx="56883" cy="126110"/>
            </a:xfrm>
            <a:custGeom>
              <a:avLst/>
              <a:gdLst/>
              <a:ahLst/>
              <a:cxnLst/>
              <a:rect l="l" t="t" r="r" b="b"/>
              <a:pathLst>
                <a:path w="659" h="1461" extrusionOk="0">
                  <a:moveTo>
                    <a:pt x="430" y="1317"/>
                  </a:moveTo>
                  <a:lnTo>
                    <a:pt x="430" y="1346"/>
                  </a:lnTo>
                  <a:lnTo>
                    <a:pt x="432" y="1346"/>
                  </a:lnTo>
                  <a:cubicBezTo>
                    <a:pt x="431" y="1337"/>
                    <a:pt x="430" y="1328"/>
                    <a:pt x="430" y="1317"/>
                  </a:cubicBezTo>
                  <a:close/>
                  <a:moveTo>
                    <a:pt x="0" y="1"/>
                  </a:moveTo>
                  <a:lnTo>
                    <a:pt x="0" y="1"/>
                  </a:lnTo>
                  <a:cubicBezTo>
                    <a:pt x="172" y="173"/>
                    <a:pt x="287" y="402"/>
                    <a:pt x="372" y="630"/>
                  </a:cubicBezTo>
                  <a:cubicBezTo>
                    <a:pt x="401" y="745"/>
                    <a:pt x="430" y="859"/>
                    <a:pt x="458" y="974"/>
                  </a:cubicBezTo>
                  <a:cubicBezTo>
                    <a:pt x="458" y="1088"/>
                    <a:pt x="458" y="1231"/>
                    <a:pt x="458" y="1346"/>
                  </a:cubicBezTo>
                  <a:lnTo>
                    <a:pt x="432" y="1346"/>
                  </a:lnTo>
                  <a:cubicBezTo>
                    <a:pt x="443" y="1410"/>
                    <a:pt x="494" y="1435"/>
                    <a:pt x="544" y="1460"/>
                  </a:cubicBezTo>
                  <a:cubicBezTo>
                    <a:pt x="601" y="1460"/>
                    <a:pt x="659" y="1403"/>
                    <a:pt x="659" y="1346"/>
                  </a:cubicBezTo>
                  <a:cubicBezTo>
                    <a:pt x="659" y="1203"/>
                    <a:pt x="630" y="1060"/>
                    <a:pt x="601" y="945"/>
                  </a:cubicBezTo>
                  <a:cubicBezTo>
                    <a:pt x="573" y="802"/>
                    <a:pt x="544" y="688"/>
                    <a:pt x="487" y="573"/>
                  </a:cubicBezTo>
                  <a:cubicBezTo>
                    <a:pt x="372" y="344"/>
                    <a:pt x="201" y="144"/>
                    <a:pt x="0"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5"/>
            <p:cNvSpPr/>
            <p:nvPr/>
          </p:nvSpPr>
          <p:spPr>
            <a:xfrm>
              <a:off x="3329294" y="1922960"/>
              <a:ext cx="291581" cy="52913"/>
            </a:xfrm>
            <a:custGeom>
              <a:avLst/>
              <a:gdLst/>
              <a:ahLst/>
              <a:cxnLst/>
              <a:rect l="l" t="t" r="r" b="b"/>
              <a:pathLst>
                <a:path w="3378" h="613" extrusionOk="0">
                  <a:moveTo>
                    <a:pt x="1" y="0"/>
                  </a:moveTo>
                  <a:lnTo>
                    <a:pt x="1" y="0"/>
                  </a:lnTo>
                  <a:cubicBezTo>
                    <a:pt x="459" y="344"/>
                    <a:pt x="1003" y="544"/>
                    <a:pt x="1575" y="573"/>
                  </a:cubicBezTo>
                  <a:cubicBezTo>
                    <a:pt x="1819" y="599"/>
                    <a:pt x="2070" y="613"/>
                    <a:pt x="2323" y="613"/>
                  </a:cubicBezTo>
                  <a:cubicBezTo>
                    <a:pt x="2633" y="613"/>
                    <a:pt x="2948" y="591"/>
                    <a:pt x="3264" y="544"/>
                  </a:cubicBezTo>
                  <a:cubicBezTo>
                    <a:pt x="3321" y="516"/>
                    <a:pt x="3378" y="458"/>
                    <a:pt x="3349" y="401"/>
                  </a:cubicBezTo>
                  <a:cubicBezTo>
                    <a:pt x="3349" y="344"/>
                    <a:pt x="3292" y="315"/>
                    <a:pt x="3206" y="315"/>
                  </a:cubicBezTo>
                  <a:cubicBezTo>
                    <a:pt x="2780" y="410"/>
                    <a:pt x="2313" y="466"/>
                    <a:pt x="1857" y="466"/>
                  </a:cubicBezTo>
                  <a:cubicBezTo>
                    <a:pt x="1762" y="466"/>
                    <a:pt x="1668" y="463"/>
                    <a:pt x="1575" y="458"/>
                  </a:cubicBezTo>
                  <a:cubicBezTo>
                    <a:pt x="1031" y="458"/>
                    <a:pt x="487" y="28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5"/>
            <p:cNvSpPr/>
            <p:nvPr/>
          </p:nvSpPr>
          <p:spPr>
            <a:xfrm>
              <a:off x="3398521" y="1774753"/>
              <a:ext cx="513934" cy="835035"/>
            </a:xfrm>
            <a:custGeom>
              <a:avLst/>
              <a:gdLst/>
              <a:ahLst/>
              <a:cxnLst/>
              <a:rect l="l" t="t" r="r" b="b"/>
              <a:pathLst>
                <a:path w="5954" h="9674" extrusionOk="0">
                  <a:moveTo>
                    <a:pt x="0" y="0"/>
                  </a:moveTo>
                  <a:lnTo>
                    <a:pt x="0" y="0"/>
                  </a:lnTo>
                  <a:cubicBezTo>
                    <a:pt x="773" y="544"/>
                    <a:pt x="1488" y="1202"/>
                    <a:pt x="2118" y="1918"/>
                  </a:cubicBezTo>
                  <a:cubicBezTo>
                    <a:pt x="2404" y="2290"/>
                    <a:pt x="2690" y="2662"/>
                    <a:pt x="2977" y="3063"/>
                  </a:cubicBezTo>
                  <a:cubicBezTo>
                    <a:pt x="3206" y="3463"/>
                    <a:pt x="3492" y="3864"/>
                    <a:pt x="3692" y="4293"/>
                  </a:cubicBezTo>
                  <a:cubicBezTo>
                    <a:pt x="4121" y="5123"/>
                    <a:pt x="4465" y="6010"/>
                    <a:pt x="4722" y="6926"/>
                  </a:cubicBezTo>
                  <a:cubicBezTo>
                    <a:pt x="4980" y="7813"/>
                    <a:pt x="5123" y="8729"/>
                    <a:pt x="5209" y="9674"/>
                  </a:cubicBezTo>
                  <a:lnTo>
                    <a:pt x="5953" y="9616"/>
                  </a:lnTo>
                  <a:cubicBezTo>
                    <a:pt x="5839" y="8643"/>
                    <a:pt x="5610" y="7670"/>
                    <a:pt x="5266" y="6754"/>
                  </a:cubicBezTo>
                  <a:cubicBezTo>
                    <a:pt x="4780" y="5352"/>
                    <a:pt x="4093" y="4064"/>
                    <a:pt x="3206" y="2891"/>
                  </a:cubicBezTo>
                  <a:cubicBezTo>
                    <a:pt x="2891" y="2519"/>
                    <a:pt x="2576" y="2147"/>
                    <a:pt x="2233" y="1803"/>
                  </a:cubicBezTo>
                  <a:cubicBezTo>
                    <a:pt x="1574" y="1116"/>
                    <a:pt x="830" y="5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5"/>
            <p:cNvSpPr/>
            <p:nvPr/>
          </p:nvSpPr>
          <p:spPr>
            <a:xfrm>
              <a:off x="3549230" y="1793829"/>
              <a:ext cx="32196" cy="28571"/>
            </a:xfrm>
            <a:custGeom>
              <a:avLst/>
              <a:gdLst/>
              <a:ahLst/>
              <a:cxnLst/>
              <a:rect l="l" t="t" r="r" b="b"/>
              <a:pathLst>
                <a:path w="373" h="331" extrusionOk="0">
                  <a:moveTo>
                    <a:pt x="333" y="1"/>
                  </a:moveTo>
                  <a:cubicBezTo>
                    <a:pt x="304" y="1"/>
                    <a:pt x="214" y="52"/>
                    <a:pt x="143" y="123"/>
                  </a:cubicBezTo>
                  <a:cubicBezTo>
                    <a:pt x="57" y="209"/>
                    <a:pt x="0" y="294"/>
                    <a:pt x="29" y="323"/>
                  </a:cubicBezTo>
                  <a:cubicBezTo>
                    <a:pt x="34" y="328"/>
                    <a:pt x="41" y="331"/>
                    <a:pt x="49" y="331"/>
                  </a:cubicBezTo>
                  <a:cubicBezTo>
                    <a:pt x="88" y="331"/>
                    <a:pt x="158" y="279"/>
                    <a:pt x="229" y="209"/>
                  </a:cubicBezTo>
                  <a:cubicBezTo>
                    <a:pt x="315" y="123"/>
                    <a:pt x="372" y="8"/>
                    <a:pt x="343" y="8"/>
                  </a:cubicBezTo>
                  <a:cubicBezTo>
                    <a:pt x="343" y="3"/>
                    <a:pt x="340"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5"/>
            <p:cNvSpPr/>
            <p:nvPr/>
          </p:nvSpPr>
          <p:spPr>
            <a:xfrm>
              <a:off x="3541807" y="1762151"/>
              <a:ext cx="37117" cy="21061"/>
            </a:xfrm>
            <a:custGeom>
              <a:avLst/>
              <a:gdLst/>
              <a:ahLst/>
              <a:cxnLst/>
              <a:rect l="l" t="t" r="r" b="b"/>
              <a:pathLst>
                <a:path w="430" h="244" extrusionOk="0">
                  <a:moveTo>
                    <a:pt x="56" y="1"/>
                  </a:moveTo>
                  <a:cubicBezTo>
                    <a:pt x="30" y="1"/>
                    <a:pt x="11" y="10"/>
                    <a:pt x="0" y="32"/>
                  </a:cubicBezTo>
                  <a:cubicBezTo>
                    <a:pt x="0" y="60"/>
                    <a:pt x="86" y="118"/>
                    <a:pt x="172" y="175"/>
                  </a:cubicBezTo>
                  <a:cubicBezTo>
                    <a:pt x="256" y="217"/>
                    <a:pt x="339" y="243"/>
                    <a:pt x="390" y="243"/>
                  </a:cubicBezTo>
                  <a:cubicBezTo>
                    <a:pt x="408" y="243"/>
                    <a:pt x="422" y="240"/>
                    <a:pt x="429" y="232"/>
                  </a:cubicBezTo>
                  <a:cubicBezTo>
                    <a:pt x="429" y="204"/>
                    <a:pt x="344" y="118"/>
                    <a:pt x="229" y="60"/>
                  </a:cubicBezTo>
                  <a:cubicBezTo>
                    <a:pt x="158" y="25"/>
                    <a:pt x="99" y="1"/>
                    <a:pt x="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5"/>
            <p:cNvSpPr/>
            <p:nvPr/>
          </p:nvSpPr>
          <p:spPr>
            <a:xfrm>
              <a:off x="3536800" y="1779673"/>
              <a:ext cx="39620" cy="9927"/>
            </a:xfrm>
            <a:custGeom>
              <a:avLst/>
              <a:gdLst/>
              <a:ahLst/>
              <a:cxnLst/>
              <a:rect l="l" t="t" r="r" b="b"/>
              <a:pathLst>
                <a:path w="459" h="115" extrusionOk="0">
                  <a:moveTo>
                    <a:pt x="230" y="1"/>
                  </a:moveTo>
                  <a:cubicBezTo>
                    <a:pt x="115" y="1"/>
                    <a:pt x="1" y="1"/>
                    <a:pt x="1" y="58"/>
                  </a:cubicBezTo>
                  <a:cubicBezTo>
                    <a:pt x="1" y="86"/>
                    <a:pt x="87" y="115"/>
                    <a:pt x="230" y="115"/>
                  </a:cubicBezTo>
                  <a:cubicBezTo>
                    <a:pt x="344" y="115"/>
                    <a:pt x="459" y="115"/>
                    <a:pt x="459" y="86"/>
                  </a:cubicBezTo>
                  <a:cubicBezTo>
                    <a:pt x="459" y="29"/>
                    <a:pt x="373"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5"/>
            <p:cNvSpPr/>
            <p:nvPr/>
          </p:nvSpPr>
          <p:spPr>
            <a:xfrm>
              <a:off x="3539304" y="1790204"/>
              <a:ext cx="39620" cy="15882"/>
            </a:xfrm>
            <a:custGeom>
              <a:avLst/>
              <a:gdLst/>
              <a:ahLst/>
              <a:cxnLst/>
              <a:rect l="l" t="t" r="r" b="b"/>
              <a:pathLst>
                <a:path w="459" h="184" extrusionOk="0">
                  <a:moveTo>
                    <a:pt x="358" y="0"/>
                  </a:moveTo>
                  <a:cubicBezTo>
                    <a:pt x="315" y="0"/>
                    <a:pt x="258" y="7"/>
                    <a:pt x="201" y="22"/>
                  </a:cubicBezTo>
                  <a:cubicBezTo>
                    <a:pt x="86" y="79"/>
                    <a:pt x="1" y="136"/>
                    <a:pt x="1" y="165"/>
                  </a:cubicBezTo>
                  <a:cubicBezTo>
                    <a:pt x="12" y="177"/>
                    <a:pt x="34" y="184"/>
                    <a:pt x="66" y="184"/>
                  </a:cubicBezTo>
                  <a:cubicBezTo>
                    <a:pt x="110" y="184"/>
                    <a:pt x="174" y="170"/>
                    <a:pt x="258" y="136"/>
                  </a:cubicBezTo>
                  <a:cubicBezTo>
                    <a:pt x="373" y="107"/>
                    <a:pt x="458" y="50"/>
                    <a:pt x="430" y="22"/>
                  </a:cubicBezTo>
                  <a:cubicBezTo>
                    <a:pt x="430" y="7"/>
                    <a:pt x="401" y="0"/>
                    <a:pt x="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5"/>
            <p:cNvSpPr/>
            <p:nvPr/>
          </p:nvSpPr>
          <p:spPr>
            <a:xfrm>
              <a:off x="3566493" y="1796937"/>
              <a:ext cx="19853" cy="37203"/>
            </a:xfrm>
            <a:custGeom>
              <a:avLst/>
              <a:gdLst/>
              <a:ahLst/>
              <a:cxnLst/>
              <a:rect l="l" t="t" r="r" b="b"/>
              <a:pathLst>
                <a:path w="230" h="431" extrusionOk="0">
                  <a:moveTo>
                    <a:pt x="201" y="1"/>
                  </a:moveTo>
                  <a:cubicBezTo>
                    <a:pt x="172" y="1"/>
                    <a:pt x="115" y="87"/>
                    <a:pt x="58" y="201"/>
                  </a:cubicBezTo>
                  <a:cubicBezTo>
                    <a:pt x="0" y="316"/>
                    <a:pt x="0" y="430"/>
                    <a:pt x="29" y="430"/>
                  </a:cubicBezTo>
                  <a:cubicBezTo>
                    <a:pt x="58" y="430"/>
                    <a:pt x="115" y="344"/>
                    <a:pt x="172" y="230"/>
                  </a:cubicBezTo>
                  <a:cubicBezTo>
                    <a:pt x="201" y="115"/>
                    <a:pt x="229" y="1"/>
                    <a:pt x="2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5"/>
            <p:cNvSpPr/>
            <p:nvPr/>
          </p:nvSpPr>
          <p:spPr>
            <a:xfrm>
              <a:off x="3583757" y="1796937"/>
              <a:ext cx="10013" cy="42123"/>
            </a:xfrm>
            <a:custGeom>
              <a:avLst/>
              <a:gdLst/>
              <a:ahLst/>
              <a:cxnLst/>
              <a:rect l="l" t="t" r="r" b="b"/>
              <a:pathLst>
                <a:path w="116" h="488" extrusionOk="0">
                  <a:moveTo>
                    <a:pt x="58" y="1"/>
                  </a:moveTo>
                  <a:cubicBezTo>
                    <a:pt x="29" y="1"/>
                    <a:pt x="1" y="115"/>
                    <a:pt x="1" y="258"/>
                  </a:cubicBezTo>
                  <a:cubicBezTo>
                    <a:pt x="1" y="373"/>
                    <a:pt x="29" y="487"/>
                    <a:pt x="58" y="487"/>
                  </a:cubicBezTo>
                  <a:cubicBezTo>
                    <a:pt x="87" y="487"/>
                    <a:pt x="115" y="373"/>
                    <a:pt x="115" y="230"/>
                  </a:cubicBezTo>
                  <a:cubicBezTo>
                    <a:pt x="115" y="115"/>
                    <a:pt x="87"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5"/>
            <p:cNvSpPr/>
            <p:nvPr/>
          </p:nvSpPr>
          <p:spPr>
            <a:xfrm>
              <a:off x="3591180" y="1794520"/>
              <a:ext cx="22356" cy="37634"/>
            </a:xfrm>
            <a:custGeom>
              <a:avLst/>
              <a:gdLst/>
              <a:ahLst/>
              <a:cxnLst/>
              <a:rect l="l" t="t" r="r" b="b"/>
              <a:pathLst>
                <a:path w="259" h="436" extrusionOk="0">
                  <a:moveTo>
                    <a:pt x="29" y="0"/>
                  </a:moveTo>
                  <a:cubicBezTo>
                    <a:pt x="1" y="29"/>
                    <a:pt x="29" y="143"/>
                    <a:pt x="58" y="258"/>
                  </a:cubicBezTo>
                  <a:cubicBezTo>
                    <a:pt x="108" y="357"/>
                    <a:pt x="179" y="435"/>
                    <a:pt x="215" y="435"/>
                  </a:cubicBezTo>
                  <a:cubicBezTo>
                    <a:pt x="221" y="435"/>
                    <a:pt x="226" y="433"/>
                    <a:pt x="230" y="430"/>
                  </a:cubicBezTo>
                  <a:cubicBezTo>
                    <a:pt x="258" y="430"/>
                    <a:pt x="230" y="315"/>
                    <a:pt x="172" y="201"/>
                  </a:cubicBezTo>
                  <a:cubicBezTo>
                    <a:pt x="115" y="86"/>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5"/>
            <p:cNvSpPr/>
            <p:nvPr/>
          </p:nvSpPr>
          <p:spPr>
            <a:xfrm>
              <a:off x="3593683" y="1793829"/>
              <a:ext cx="34613" cy="26154"/>
            </a:xfrm>
            <a:custGeom>
              <a:avLst/>
              <a:gdLst/>
              <a:ahLst/>
              <a:cxnLst/>
              <a:rect l="l" t="t" r="r" b="b"/>
              <a:pathLst>
                <a:path w="401" h="303" extrusionOk="0">
                  <a:moveTo>
                    <a:pt x="50" y="1"/>
                  </a:moveTo>
                  <a:cubicBezTo>
                    <a:pt x="41" y="1"/>
                    <a:pt x="34" y="3"/>
                    <a:pt x="29" y="8"/>
                  </a:cubicBezTo>
                  <a:cubicBezTo>
                    <a:pt x="0" y="8"/>
                    <a:pt x="57" y="123"/>
                    <a:pt x="172" y="209"/>
                  </a:cubicBezTo>
                  <a:cubicBezTo>
                    <a:pt x="242" y="255"/>
                    <a:pt x="331" y="302"/>
                    <a:pt x="362" y="302"/>
                  </a:cubicBezTo>
                  <a:cubicBezTo>
                    <a:pt x="368" y="302"/>
                    <a:pt x="372" y="300"/>
                    <a:pt x="372" y="294"/>
                  </a:cubicBezTo>
                  <a:cubicBezTo>
                    <a:pt x="401" y="266"/>
                    <a:pt x="344" y="209"/>
                    <a:pt x="229" y="94"/>
                  </a:cubicBezTo>
                  <a:cubicBezTo>
                    <a:pt x="159" y="47"/>
                    <a:pt x="89"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5"/>
            <p:cNvSpPr/>
            <p:nvPr/>
          </p:nvSpPr>
          <p:spPr>
            <a:xfrm>
              <a:off x="3598603" y="1788305"/>
              <a:ext cx="37117" cy="15537"/>
            </a:xfrm>
            <a:custGeom>
              <a:avLst/>
              <a:gdLst/>
              <a:ahLst/>
              <a:cxnLst/>
              <a:rect l="l" t="t" r="r" b="b"/>
              <a:pathLst>
                <a:path w="430" h="180" extrusionOk="0">
                  <a:moveTo>
                    <a:pt x="72" y="1"/>
                  </a:moveTo>
                  <a:cubicBezTo>
                    <a:pt x="29" y="1"/>
                    <a:pt x="0" y="15"/>
                    <a:pt x="0" y="44"/>
                  </a:cubicBezTo>
                  <a:cubicBezTo>
                    <a:pt x="0" y="72"/>
                    <a:pt x="86" y="129"/>
                    <a:pt x="201" y="158"/>
                  </a:cubicBezTo>
                  <a:cubicBezTo>
                    <a:pt x="258" y="172"/>
                    <a:pt x="315" y="180"/>
                    <a:pt x="358" y="180"/>
                  </a:cubicBezTo>
                  <a:cubicBezTo>
                    <a:pt x="401" y="180"/>
                    <a:pt x="430" y="172"/>
                    <a:pt x="430" y="158"/>
                  </a:cubicBezTo>
                  <a:cubicBezTo>
                    <a:pt x="430" y="101"/>
                    <a:pt x="344" y="72"/>
                    <a:pt x="229" y="44"/>
                  </a:cubicBezTo>
                  <a:cubicBezTo>
                    <a:pt x="172" y="15"/>
                    <a:pt x="115"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5"/>
            <p:cNvSpPr/>
            <p:nvPr/>
          </p:nvSpPr>
          <p:spPr>
            <a:xfrm>
              <a:off x="3598603" y="1777170"/>
              <a:ext cx="39620" cy="11049"/>
            </a:xfrm>
            <a:custGeom>
              <a:avLst/>
              <a:gdLst/>
              <a:ahLst/>
              <a:cxnLst/>
              <a:rect l="l" t="t" r="r" b="b"/>
              <a:pathLst>
                <a:path w="459" h="128" extrusionOk="0">
                  <a:moveTo>
                    <a:pt x="229" y="1"/>
                  </a:moveTo>
                  <a:cubicBezTo>
                    <a:pt x="86" y="1"/>
                    <a:pt x="0" y="58"/>
                    <a:pt x="0" y="87"/>
                  </a:cubicBezTo>
                  <a:cubicBezTo>
                    <a:pt x="0" y="107"/>
                    <a:pt x="58" y="127"/>
                    <a:pt x="132" y="127"/>
                  </a:cubicBezTo>
                  <a:cubicBezTo>
                    <a:pt x="162" y="127"/>
                    <a:pt x="196" y="124"/>
                    <a:pt x="229" y="115"/>
                  </a:cubicBezTo>
                  <a:cubicBezTo>
                    <a:pt x="344" y="115"/>
                    <a:pt x="458" y="58"/>
                    <a:pt x="458" y="30"/>
                  </a:cubicBezTo>
                  <a:cubicBezTo>
                    <a:pt x="458" y="1"/>
                    <a:pt x="344"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5"/>
            <p:cNvSpPr/>
            <p:nvPr/>
          </p:nvSpPr>
          <p:spPr>
            <a:xfrm>
              <a:off x="3596100" y="1758957"/>
              <a:ext cx="37203" cy="24169"/>
            </a:xfrm>
            <a:custGeom>
              <a:avLst/>
              <a:gdLst/>
              <a:ahLst/>
              <a:cxnLst/>
              <a:rect l="l" t="t" r="r" b="b"/>
              <a:pathLst>
                <a:path w="431" h="280" extrusionOk="0">
                  <a:moveTo>
                    <a:pt x="370" y="1"/>
                  </a:moveTo>
                  <a:cubicBezTo>
                    <a:pt x="328" y="1"/>
                    <a:pt x="258" y="33"/>
                    <a:pt x="173" y="97"/>
                  </a:cubicBezTo>
                  <a:cubicBezTo>
                    <a:pt x="58" y="155"/>
                    <a:pt x="1" y="241"/>
                    <a:pt x="1" y="269"/>
                  </a:cubicBezTo>
                  <a:cubicBezTo>
                    <a:pt x="8" y="276"/>
                    <a:pt x="19" y="280"/>
                    <a:pt x="33" y="280"/>
                  </a:cubicBezTo>
                  <a:cubicBezTo>
                    <a:pt x="74" y="280"/>
                    <a:pt x="144" y="248"/>
                    <a:pt x="230" y="183"/>
                  </a:cubicBezTo>
                  <a:cubicBezTo>
                    <a:pt x="344" y="126"/>
                    <a:pt x="430" y="40"/>
                    <a:pt x="401" y="12"/>
                  </a:cubicBezTo>
                  <a:cubicBezTo>
                    <a:pt x="394" y="4"/>
                    <a:pt x="384" y="1"/>
                    <a:pt x="3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5"/>
            <p:cNvSpPr/>
            <p:nvPr/>
          </p:nvSpPr>
          <p:spPr>
            <a:xfrm>
              <a:off x="3591180" y="1744629"/>
              <a:ext cx="27276" cy="33319"/>
            </a:xfrm>
            <a:custGeom>
              <a:avLst/>
              <a:gdLst/>
              <a:ahLst/>
              <a:cxnLst/>
              <a:rect l="l" t="t" r="r" b="b"/>
              <a:pathLst>
                <a:path w="316" h="386" extrusionOk="0">
                  <a:moveTo>
                    <a:pt x="282" y="0"/>
                  </a:moveTo>
                  <a:cubicBezTo>
                    <a:pt x="264" y="0"/>
                    <a:pt x="190" y="78"/>
                    <a:pt x="115" y="178"/>
                  </a:cubicBezTo>
                  <a:cubicBezTo>
                    <a:pt x="29" y="263"/>
                    <a:pt x="1" y="378"/>
                    <a:pt x="29" y="378"/>
                  </a:cubicBezTo>
                  <a:cubicBezTo>
                    <a:pt x="34" y="383"/>
                    <a:pt x="41" y="385"/>
                    <a:pt x="49" y="385"/>
                  </a:cubicBezTo>
                  <a:cubicBezTo>
                    <a:pt x="86" y="385"/>
                    <a:pt x="153" y="330"/>
                    <a:pt x="201" y="235"/>
                  </a:cubicBezTo>
                  <a:cubicBezTo>
                    <a:pt x="287" y="120"/>
                    <a:pt x="315" y="34"/>
                    <a:pt x="287" y="6"/>
                  </a:cubicBezTo>
                  <a:cubicBezTo>
                    <a:pt x="287" y="2"/>
                    <a:pt x="285"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5"/>
            <p:cNvSpPr/>
            <p:nvPr/>
          </p:nvSpPr>
          <p:spPr>
            <a:xfrm>
              <a:off x="3586260" y="1737292"/>
              <a:ext cx="12430" cy="39965"/>
            </a:xfrm>
            <a:custGeom>
              <a:avLst/>
              <a:gdLst/>
              <a:ahLst/>
              <a:cxnLst/>
              <a:rect l="l" t="t" r="r" b="b"/>
              <a:pathLst>
                <a:path w="144" h="463" extrusionOk="0">
                  <a:moveTo>
                    <a:pt x="133" y="1"/>
                  </a:moveTo>
                  <a:cubicBezTo>
                    <a:pt x="103" y="1"/>
                    <a:pt x="55" y="103"/>
                    <a:pt x="29" y="205"/>
                  </a:cubicBezTo>
                  <a:cubicBezTo>
                    <a:pt x="0" y="348"/>
                    <a:pt x="0" y="434"/>
                    <a:pt x="29" y="463"/>
                  </a:cubicBezTo>
                  <a:cubicBezTo>
                    <a:pt x="58" y="463"/>
                    <a:pt x="115" y="348"/>
                    <a:pt x="143" y="234"/>
                  </a:cubicBezTo>
                  <a:cubicBezTo>
                    <a:pt x="143" y="119"/>
                    <a:pt x="143" y="5"/>
                    <a:pt x="143" y="5"/>
                  </a:cubicBezTo>
                  <a:cubicBezTo>
                    <a:pt x="140" y="2"/>
                    <a:pt x="137" y="1"/>
                    <a:pt x="1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5"/>
            <p:cNvSpPr/>
            <p:nvPr/>
          </p:nvSpPr>
          <p:spPr>
            <a:xfrm>
              <a:off x="3573917" y="1737723"/>
              <a:ext cx="14847" cy="39533"/>
            </a:xfrm>
            <a:custGeom>
              <a:avLst/>
              <a:gdLst/>
              <a:ahLst/>
              <a:cxnLst/>
              <a:rect l="l" t="t" r="r" b="b"/>
              <a:pathLst>
                <a:path w="172" h="458" extrusionOk="0">
                  <a:moveTo>
                    <a:pt x="29" y="0"/>
                  </a:moveTo>
                  <a:cubicBezTo>
                    <a:pt x="0" y="0"/>
                    <a:pt x="0" y="114"/>
                    <a:pt x="29" y="229"/>
                  </a:cubicBezTo>
                  <a:cubicBezTo>
                    <a:pt x="57" y="372"/>
                    <a:pt x="86" y="458"/>
                    <a:pt x="143" y="458"/>
                  </a:cubicBezTo>
                  <a:cubicBezTo>
                    <a:pt x="172" y="429"/>
                    <a:pt x="172" y="343"/>
                    <a:pt x="143" y="200"/>
                  </a:cubicBezTo>
                  <a:cubicBezTo>
                    <a:pt x="86" y="86"/>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5"/>
            <p:cNvSpPr/>
            <p:nvPr/>
          </p:nvSpPr>
          <p:spPr>
            <a:xfrm>
              <a:off x="3554150" y="1745060"/>
              <a:ext cx="29693" cy="32887"/>
            </a:xfrm>
            <a:custGeom>
              <a:avLst/>
              <a:gdLst/>
              <a:ahLst/>
              <a:cxnLst/>
              <a:rect l="l" t="t" r="r" b="b"/>
              <a:pathLst>
                <a:path w="344" h="381" extrusionOk="0">
                  <a:moveTo>
                    <a:pt x="29" y="1"/>
                  </a:moveTo>
                  <a:cubicBezTo>
                    <a:pt x="0" y="29"/>
                    <a:pt x="58" y="115"/>
                    <a:pt x="115" y="230"/>
                  </a:cubicBezTo>
                  <a:cubicBezTo>
                    <a:pt x="186" y="325"/>
                    <a:pt x="257" y="380"/>
                    <a:pt x="296" y="380"/>
                  </a:cubicBezTo>
                  <a:cubicBezTo>
                    <a:pt x="304" y="380"/>
                    <a:pt x="310" y="378"/>
                    <a:pt x="315" y="373"/>
                  </a:cubicBezTo>
                  <a:cubicBezTo>
                    <a:pt x="344" y="373"/>
                    <a:pt x="315" y="258"/>
                    <a:pt x="229" y="173"/>
                  </a:cubicBezTo>
                  <a:cubicBezTo>
                    <a:pt x="143"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5"/>
            <p:cNvSpPr/>
            <p:nvPr/>
          </p:nvSpPr>
          <p:spPr>
            <a:xfrm>
              <a:off x="3546727" y="1751879"/>
              <a:ext cx="34700" cy="28485"/>
            </a:xfrm>
            <a:custGeom>
              <a:avLst/>
              <a:gdLst/>
              <a:ahLst/>
              <a:cxnLst/>
              <a:rect l="l" t="t" r="r" b="b"/>
              <a:pathLst>
                <a:path w="402" h="330" extrusionOk="0">
                  <a:moveTo>
                    <a:pt x="49" y="0"/>
                  </a:moveTo>
                  <a:cubicBezTo>
                    <a:pt x="41" y="0"/>
                    <a:pt x="34" y="3"/>
                    <a:pt x="29" y="8"/>
                  </a:cubicBezTo>
                  <a:cubicBezTo>
                    <a:pt x="0" y="36"/>
                    <a:pt x="58" y="122"/>
                    <a:pt x="172" y="208"/>
                  </a:cubicBezTo>
                  <a:cubicBezTo>
                    <a:pt x="243" y="279"/>
                    <a:pt x="313" y="330"/>
                    <a:pt x="352" y="330"/>
                  </a:cubicBezTo>
                  <a:cubicBezTo>
                    <a:pt x="361" y="330"/>
                    <a:pt x="367" y="328"/>
                    <a:pt x="372" y="323"/>
                  </a:cubicBezTo>
                  <a:cubicBezTo>
                    <a:pt x="401" y="294"/>
                    <a:pt x="344" y="208"/>
                    <a:pt x="258" y="122"/>
                  </a:cubicBezTo>
                  <a:cubicBezTo>
                    <a:pt x="164" y="52"/>
                    <a:pt x="89" y="0"/>
                    <a:pt x="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5"/>
            <p:cNvSpPr/>
            <p:nvPr/>
          </p:nvSpPr>
          <p:spPr>
            <a:xfrm>
              <a:off x="3539304" y="1768193"/>
              <a:ext cx="39620" cy="17781"/>
            </a:xfrm>
            <a:custGeom>
              <a:avLst/>
              <a:gdLst/>
              <a:ahLst/>
              <a:cxnLst/>
              <a:rect l="l" t="t" r="r" b="b"/>
              <a:pathLst>
                <a:path w="459" h="206" extrusionOk="0">
                  <a:moveTo>
                    <a:pt x="51" y="0"/>
                  </a:moveTo>
                  <a:cubicBezTo>
                    <a:pt x="20" y="0"/>
                    <a:pt x="1" y="7"/>
                    <a:pt x="1" y="19"/>
                  </a:cubicBezTo>
                  <a:cubicBezTo>
                    <a:pt x="1" y="48"/>
                    <a:pt x="86" y="134"/>
                    <a:pt x="201" y="162"/>
                  </a:cubicBezTo>
                  <a:cubicBezTo>
                    <a:pt x="258" y="191"/>
                    <a:pt x="315" y="205"/>
                    <a:pt x="358" y="205"/>
                  </a:cubicBezTo>
                  <a:cubicBezTo>
                    <a:pt x="401" y="205"/>
                    <a:pt x="430" y="191"/>
                    <a:pt x="430" y="162"/>
                  </a:cubicBezTo>
                  <a:cubicBezTo>
                    <a:pt x="458" y="134"/>
                    <a:pt x="373" y="76"/>
                    <a:pt x="230" y="48"/>
                  </a:cubicBezTo>
                  <a:cubicBezTo>
                    <a:pt x="162" y="14"/>
                    <a:pt x="95" y="0"/>
                    <a:pt x="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5"/>
            <p:cNvSpPr/>
            <p:nvPr/>
          </p:nvSpPr>
          <p:spPr>
            <a:xfrm>
              <a:off x="3536800" y="1784593"/>
              <a:ext cx="39620" cy="11049"/>
            </a:xfrm>
            <a:custGeom>
              <a:avLst/>
              <a:gdLst/>
              <a:ahLst/>
              <a:cxnLst/>
              <a:rect l="l" t="t" r="r" b="b"/>
              <a:pathLst>
                <a:path w="459" h="128" extrusionOk="0">
                  <a:moveTo>
                    <a:pt x="230" y="1"/>
                  </a:moveTo>
                  <a:cubicBezTo>
                    <a:pt x="115" y="29"/>
                    <a:pt x="1" y="58"/>
                    <a:pt x="1" y="87"/>
                  </a:cubicBezTo>
                  <a:cubicBezTo>
                    <a:pt x="1" y="107"/>
                    <a:pt x="58" y="127"/>
                    <a:pt x="132" y="127"/>
                  </a:cubicBezTo>
                  <a:cubicBezTo>
                    <a:pt x="163" y="127"/>
                    <a:pt x="196" y="124"/>
                    <a:pt x="230" y="115"/>
                  </a:cubicBezTo>
                  <a:cubicBezTo>
                    <a:pt x="373" y="115"/>
                    <a:pt x="459" y="87"/>
                    <a:pt x="459" y="29"/>
                  </a:cubicBezTo>
                  <a:cubicBezTo>
                    <a:pt x="459" y="1"/>
                    <a:pt x="344"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5"/>
            <p:cNvSpPr/>
            <p:nvPr/>
          </p:nvSpPr>
          <p:spPr>
            <a:xfrm>
              <a:off x="3541807" y="1791067"/>
              <a:ext cx="37117" cy="21752"/>
            </a:xfrm>
            <a:custGeom>
              <a:avLst/>
              <a:gdLst/>
              <a:ahLst/>
              <a:cxnLst/>
              <a:rect l="l" t="t" r="r" b="b"/>
              <a:pathLst>
                <a:path w="430" h="252" extrusionOk="0">
                  <a:moveTo>
                    <a:pt x="395" y="0"/>
                  </a:moveTo>
                  <a:cubicBezTo>
                    <a:pt x="353" y="0"/>
                    <a:pt x="284" y="27"/>
                    <a:pt x="201" y="69"/>
                  </a:cubicBezTo>
                  <a:cubicBezTo>
                    <a:pt x="86" y="155"/>
                    <a:pt x="0" y="212"/>
                    <a:pt x="29" y="241"/>
                  </a:cubicBezTo>
                  <a:cubicBezTo>
                    <a:pt x="29" y="248"/>
                    <a:pt x="37" y="252"/>
                    <a:pt x="51" y="252"/>
                  </a:cubicBezTo>
                  <a:cubicBezTo>
                    <a:pt x="90" y="252"/>
                    <a:pt x="174" y="225"/>
                    <a:pt x="258" y="183"/>
                  </a:cubicBezTo>
                  <a:cubicBezTo>
                    <a:pt x="372" y="126"/>
                    <a:pt x="429" y="40"/>
                    <a:pt x="429" y="12"/>
                  </a:cubicBezTo>
                  <a:cubicBezTo>
                    <a:pt x="422" y="4"/>
                    <a:pt x="410" y="0"/>
                    <a:pt x="3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5"/>
            <p:cNvSpPr/>
            <p:nvPr/>
          </p:nvSpPr>
          <p:spPr>
            <a:xfrm>
              <a:off x="3554150" y="1796332"/>
              <a:ext cx="29693" cy="32801"/>
            </a:xfrm>
            <a:custGeom>
              <a:avLst/>
              <a:gdLst/>
              <a:ahLst/>
              <a:cxnLst/>
              <a:rect l="l" t="t" r="r" b="b"/>
              <a:pathLst>
                <a:path w="344" h="380" extrusionOk="0">
                  <a:moveTo>
                    <a:pt x="296" y="1"/>
                  </a:moveTo>
                  <a:cubicBezTo>
                    <a:pt x="257" y="1"/>
                    <a:pt x="186" y="56"/>
                    <a:pt x="115" y="151"/>
                  </a:cubicBezTo>
                  <a:cubicBezTo>
                    <a:pt x="58" y="237"/>
                    <a:pt x="0" y="351"/>
                    <a:pt x="29" y="380"/>
                  </a:cubicBezTo>
                  <a:cubicBezTo>
                    <a:pt x="58" y="380"/>
                    <a:pt x="143" y="323"/>
                    <a:pt x="229" y="208"/>
                  </a:cubicBezTo>
                  <a:cubicBezTo>
                    <a:pt x="286" y="122"/>
                    <a:pt x="344" y="8"/>
                    <a:pt x="315" y="8"/>
                  </a:cubicBezTo>
                  <a:cubicBezTo>
                    <a:pt x="310" y="3"/>
                    <a:pt x="304" y="1"/>
                    <a:pt x="2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5"/>
            <p:cNvSpPr/>
            <p:nvPr/>
          </p:nvSpPr>
          <p:spPr>
            <a:xfrm>
              <a:off x="3573917" y="1796937"/>
              <a:ext cx="14847" cy="39620"/>
            </a:xfrm>
            <a:custGeom>
              <a:avLst/>
              <a:gdLst/>
              <a:ahLst/>
              <a:cxnLst/>
              <a:rect l="l" t="t" r="r" b="b"/>
              <a:pathLst>
                <a:path w="172" h="459" extrusionOk="0">
                  <a:moveTo>
                    <a:pt x="143" y="1"/>
                  </a:moveTo>
                  <a:cubicBezTo>
                    <a:pt x="115" y="1"/>
                    <a:pt x="57" y="87"/>
                    <a:pt x="29" y="230"/>
                  </a:cubicBezTo>
                  <a:cubicBezTo>
                    <a:pt x="0" y="344"/>
                    <a:pt x="0" y="459"/>
                    <a:pt x="29" y="459"/>
                  </a:cubicBezTo>
                  <a:cubicBezTo>
                    <a:pt x="57" y="459"/>
                    <a:pt x="115" y="373"/>
                    <a:pt x="143" y="258"/>
                  </a:cubicBezTo>
                  <a:cubicBezTo>
                    <a:pt x="172" y="115"/>
                    <a:pt x="172" y="29"/>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5"/>
            <p:cNvSpPr/>
            <p:nvPr/>
          </p:nvSpPr>
          <p:spPr>
            <a:xfrm>
              <a:off x="3586260" y="1796937"/>
              <a:ext cx="14933" cy="39620"/>
            </a:xfrm>
            <a:custGeom>
              <a:avLst/>
              <a:gdLst/>
              <a:ahLst/>
              <a:cxnLst/>
              <a:rect l="l" t="t" r="r" b="b"/>
              <a:pathLst>
                <a:path w="173" h="459" extrusionOk="0">
                  <a:moveTo>
                    <a:pt x="29" y="1"/>
                  </a:moveTo>
                  <a:cubicBezTo>
                    <a:pt x="0" y="29"/>
                    <a:pt x="0" y="115"/>
                    <a:pt x="29" y="258"/>
                  </a:cubicBezTo>
                  <a:cubicBezTo>
                    <a:pt x="86" y="373"/>
                    <a:pt x="115" y="459"/>
                    <a:pt x="143" y="459"/>
                  </a:cubicBezTo>
                  <a:cubicBezTo>
                    <a:pt x="172" y="459"/>
                    <a:pt x="172" y="344"/>
                    <a:pt x="143" y="230"/>
                  </a:cubicBezTo>
                  <a:cubicBezTo>
                    <a:pt x="115" y="87"/>
                    <a:pt x="86"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5"/>
            <p:cNvSpPr/>
            <p:nvPr/>
          </p:nvSpPr>
          <p:spPr>
            <a:xfrm>
              <a:off x="3591180" y="1796332"/>
              <a:ext cx="27276" cy="32801"/>
            </a:xfrm>
            <a:custGeom>
              <a:avLst/>
              <a:gdLst/>
              <a:ahLst/>
              <a:cxnLst/>
              <a:rect l="l" t="t" r="r" b="b"/>
              <a:pathLst>
                <a:path w="316" h="380" extrusionOk="0">
                  <a:moveTo>
                    <a:pt x="49" y="1"/>
                  </a:moveTo>
                  <a:cubicBezTo>
                    <a:pt x="41" y="1"/>
                    <a:pt x="34" y="3"/>
                    <a:pt x="29" y="8"/>
                  </a:cubicBezTo>
                  <a:cubicBezTo>
                    <a:pt x="1" y="8"/>
                    <a:pt x="29" y="122"/>
                    <a:pt x="115" y="208"/>
                  </a:cubicBezTo>
                  <a:cubicBezTo>
                    <a:pt x="201" y="323"/>
                    <a:pt x="287" y="380"/>
                    <a:pt x="287" y="380"/>
                  </a:cubicBezTo>
                  <a:cubicBezTo>
                    <a:pt x="315" y="351"/>
                    <a:pt x="287" y="265"/>
                    <a:pt x="201" y="151"/>
                  </a:cubicBezTo>
                  <a:cubicBezTo>
                    <a:pt x="153" y="56"/>
                    <a:pt x="86" y="1"/>
                    <a:pt x="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5"/>
            <p:cNvSpPr/>
            <p:nvPr/>
          </p:nvSpPr>
          <p:spPr>
            <a:xfrm>
              <a:off x="3596100" y="1791067"/>
              <a:ext cx="37203" cy="24169"/>
            </a:xfrm>
            <a:custGeom>
              <a:avLst/>
              <a:gdLst/>
              <a:ahLst/>
              <a:cxnLst/>
              <a:rect l="l" t="t" r="r" b="b"/>
              <a:pathLst>
                <a:path w="431" h="280" extrusionOk="0">
                  <a:moveTo>
                    <a:pt x="33" y="1"/>
                  </a:moveTo>
                  <a:cubicBezTo>
                    <a:pt x="19" y="1"/>
                    <a:pt x="8" y="4"/>
                    <a:pt x="1" y="12"/>
                  </a:cubicBezTo>
                  <a:cubicBezTo>
                    <a:pt x="1" y="40"/>
                    <a:pt x="58" y="126"/>
                    <a:pt x="173" y="183"/>
                  </a:cubicBezTo>
                  <a:cubicBezTo>
                    <a:pt x="258" y="248"/>
                    <a:pt x="344" y="280"/>
                    <a:pt x="382" y="280"/>
                  </a:cubicBezTo>
                  <a:cubicBezTo>
                    <a:pt x="394" y="280"/>
                    <a:pt x="401" y="276"/>
                    <a:pt x="401" y="269"/>
                  </a:cubicBezTo>
                  <a:cubicBezTo>
                    <a:pt x="430" y="241"/>
                    <a:pt x="344" y="155"/>
                    <a:pt x="230" y="97"/>
                  </a:cubicBezTo>
                  <a:cubicBezTo>
                    <a:pt x="144" y="33"/>
                    <a:pt x="74" y="1"/>
                    <a:pt x="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5"/>
            <p:cNvSpPr/>
            <p:nvPr/>
          </p:nvSpPr>
          <p:spPr>
            <a:xfrm>
              <a:off x="3598603" y="1784593"/>
              <a:ext cx="39620" cy="12430"/>
            </a:xfrm>
            <a:custGeom>
              <a:avLst/>
              <a:gdLst/>
              <a:ahLst/>
              <a:cxnLst/>
              <a:rect l="l" t="t" r="r" b="b"/>
              <a:pathLst>
                <a:path w="459" h="144" extrusionOk="0">
                  <a:moveTo>
                    <a:pt x="229" y="1"/>
                  </a:moveTo>
                  <a:cubicBezTo>
                    <a:pt x="115" y="1"/>
                    <a:pt x="0" y="1"/>
                    <a:pt x="0" y="29"/>
                  </a:cubicBezTo>
                  <a:cubicBezTo>
                    <a:pt x="0" y="58"/>
                    <a:pt x="86" y="115"/>
                    <a:pt x="229" y="144"/>
                  </a:cubicBezTo>
                  <a:cubicBezTo>
                    <a:pt x="344" y="144"/>
                    <a:pt x="458" y="144"/>
                    <a:pt x="458" y="115"/>
                  </a:cubicBezTo>
                  <a:cubicBezTo>
                    <a:pt x="458" y="87"/>
                    <a:pt x="372" y="29"/>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5"/>
            <p:cNvSpPr/>
            <p:nvPr/>
          </p:nvSpPr>
          <p:spPr>
            <a:xfrm>
              <a:off x="3596100" y="1770437"/>
              <a:ext cx="42123" cy="16141"/>
            </a:xfrm>
            <a:custGeom>
              <a:avLst/>
              <a:gdLst/>
              <a:ahLst/>
              <a:cxnLst/>
              <a:rect l="l" t="t" r="r" b="b"/>
              <a:pathLst>
                <a:path w="488" h="187" extrusionOk="0">
                  <a:moveTo>
                    <a:pt x="387" y="0"/>
                  </a:moveTo>
                  <a:cubicBezTo>
                    <a:pt x="344" y="0"/>
                    <a:pt x="287" y="7"/>
                    <a:pt x="230" y="22"/>
                  </a:cubicBezTo>
                  <a:cubicBezTo>
                    <a:pt x="115" y="79"/>
                    <a:pt x="1" y="136"/>
                    <a:pt x="29" y="165"/>
                  </a:cubicBezTo>
                  <a:cubicBezTo>
                    <a:pt x="29" y="179"/>
                    <a:pt x="58" y="186"/>
                    <a:pt x="101" y="186"/>
                  </a:cubicBezTo>
                  <a:cubicBezTo>
                    <a:pt x="144" y="186"/>
                    <a:pt x="201" y="179"/>
                    <a:pt x="258" y="165"/>
                  </a:cubicBezTo>
                  <a:cubicBezTo>
                    <a:pt x="373" y="136"/>
                    <a:pt x="487" y="79"/>
                    <a:pt x="459" y="22"/>
                  </a:cubicBezTo>
                  <a:cubicBezTo>
                    <a:pt x="459" y="7"/>
                    <a:pt x="43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5"/>
            <p:cNvSpPr/>
            <p:nvPr/>
          </p:nvSpPr>
          <p:spPr>
            <a:xfrm>
              <a:off x="3593683" y="1754037"/>
              <a:ext cx="34613" cy="26327"/>
            </a:xfrm>
            <a:custGeom>
              <a:avLst/>
              <a:gdLst/>
              <a:ahLst/>
              <a:cxnLst/>
              <a:rect l="l" t="t" r="r" b="b"/>
              <a:pathLst>
                <a:path w="401" h="305" extrusionOk="0">
                  <a:moveTo>
                    <a:pt x="341" y="1"/>
                  </a:moveTo>
                  <a:cubicBezTo>
                    <a:pt x="301" y="1"/>
                    <a:pt x="236" y="33"/>
                    <a:pt x="172" y="97"/>
                  </a:cubicBezTo>
                  <a:cubicBezTo>
                    <a:pt x="57" y="183"/>
                    <a:pt x="0" y="269"/>
                    <a:pt x="29" y="298"/>
                  </a:cubicBezTo>
                  <a:cubicBezTo>
                    <a:pt x="34" y="303"/>
                    <a:pt x="41" y="305"/>
                    <a:pt x="49" y="305"/>
                  </a:cubicBezTo>
                  <a:cubicBezTo>
                    <a:pt x="88" y="305"/>
                    <a:pt x="158" y="254"/>
                    <a:pt x="229" y="183"/>
                  </a:cubicBezTo>
                  <a:cubicBezTo>
                    <a:pt x="344" y="126"/>
                    <a:pt x="401" y="11"/>
                    <a:pt x="372" y="11"/>
                  </a:cubicBezTo>
                  <a:cubicBezTo>
                    <a:pt x="365" y="4"/>
                    <a:pt x="354" y="1"/>
                    <a:pt x="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5"/>
            <p:cNvSpPr/>
            <p:nvPr/>
          </p:nvSpPr>
          <p:spPr>
            <a:xfrm>
              <a:off x="3588677" y="1740140"/>
              <a:ext cx="22356" cy="37634"/>
            </a:xfrm>
            <a:custGeom>
              <a:avLst/>
              <a:gdLst/>
              <a:ahLst/>
              <a:cxnLst/>
              <a:rect l="l" t="t" r="r" b="b"/>
              <a:pathLst>
                <a:path w="259" h="436" extrusionOk="0">
                  <a:moveTo>
                    <a:pt x="230" y="1"/>
                  </a:moveTo>
                  <a:cubicBezTo>
                    <a:pt x="201" y="1"/>
                    <a:pt x="144" y="86"/>
                    <a:pt x="87" y="201"/>
                  </a:cubicBezTo>
                  <a:cubicBezTo>
                    <a:pt x="30" y="315"/>
                    <a:pt x="1" y="430"/>
                    <a:pt x="30" y="430"/>
                  </a:cubicBezTo>
                  <a:cubicBezTo>
                    <a:pt x="33" y="434"/>
                    <a:pt x="38" y="435"/>
                    <a:pt x="44" y="435"/>
                  </a:cubicBezTo>
                  <a:cubicBezTo>
                    <a:pt x="80" y="435"/>
                    <a:pt x="152" y="358"/>
                    <a:pt x="201" y="258"/>
                  </a:cubicBezTo>
                  <a:cubicBezTo>
                    <a:pt x="259" y="115"/>
                    <a:pt x="259" y="29"/>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5"/>
            <p:cNvSpPr/>
            <p:nvPr/>
          </p:nvSpPr>
          <p:spPr>
            <a:xfrm>
              <a:off x="3583757" y="1735220"/>
              <a:ext cx="10013" cy="42037"/>
            </a:xfrm>
            <a:custGeom>
              <a:avLst/>
              <a:gdLst/>
              <a:ahLst/>
              <a:cxnLst/>
              <a:rect l="l" t="t" r="r" b="b"/>
              <a:pathLst>
                <a:path w="116" h="487" extrusionOk="0">
                  <a:moveTo>
                    <a:pt x="58" y="0"/>
                  </a:moveTo>
                  <a:cubicBezTo>
                    <a:pt x="1" y="0"/>
                    <a:pt x="1" y="115"/>
                    <a:pt x="1" y="229"/>
                  </a:cubicBezTo>
                  <a:cubicBezTo>
                    <a:pt x="1" y="372"/>
                    <a:pt x="29" y="487"/>
                    <a:pt x="58" y="487"/>
                  </a:cubicBezTo>
                  <a:cubicBezTo>
                    <a:pt x="87" y="487"/>
                    <a:pt x="115" y="372"/>
                    <a:pt x="115" y="258"/>
                  </a:cubicBezTo>
                  <a:cubicBezTo>
                    <a:pt x="115" y="115"/>
                    <a:pt x="115"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5"/>
            <p:cNvSpPr/>
            <p:nvPr/>
          </p:nvSpPr>
          <p:spPr>
            <a:xfrm>
              <a:off x="3566493" y="1739795"/>
              <a:ext cx="19853" cy="37462"/>
            </a:xfrm>
            <a:custGeom>
              <a:avLst/>
              <a:gdLst/>
              <a:ahLst/>
              <a:cxnLst/>
              <a:rect l="l" t="t" r="r" b="b"/>
              <a:pathLst>
                <a:path w="230" h="434" extrusionOk="0">
                  <a:moveTo>
                    <a:pt x="39" y="0"/>
                  </a:moveTo>
                  <a:cubicBezTo>
                    <a:pt x="35" y="0"/>
                    <a:pt x="32" y="2"/>
                    <a:pt x="29" y="5"/>
                  </a:cubicBezTo>
                  <a:cubicBezTo>
                    <a:pt x="0" y="5"/>
                    <a:pt x="0" y="119"/>
                    <a:pt x="58" y="234"/>
                  </a:cubicBezTo>
                  <a:cubicBezTo>
                    <a:pt x="115" y="348"/>
                    <a:pt x="172" y="434"/>
                    <a:pt x="201" y="434"/>
                  </a:cubicBezTo>
                  <a:cubicBezTo>
                    <a:pt x="229" y="434"/>
                    <a:pt x="201" y="319"/>
                    <a:pt x="172" y="205"/>
                  </a:cubicBezTo>
                  <a:cubicBezTo>
                    <a:pt x="121" y="103"/>
                    <a:pt x="70" y="0"/>
                    <a:pt x="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5"/>
            <p:cNvSpPr/>
            <p:nvPr/>
          </p:nvSpPr>
          <p:spPr>
            <a:xfrm>
              <a:off x="3568651" y="1771042"/>
              <a:ext cx="37462" cy="29866"/>
            </a:xfrm>
            <a:custGeom>
              <a:avLst/>
              <a:gdLst/>
              <a:ahLst/>
              <a:cxnLst/>
              <a:rect l="l" t="t" r="r" b="b"/>
              <a:pathLst>
                <a:path w="434" h="346" extrusionOk="0">
                  <a:moveTo>
                    <a:pt x="229" y="0"/>
                  </a:moveTo>
                  <a:cubicBezTo>
                    <a:pt x="183" y="0"/>
                    <a:pt x="133" y="15"/>
                    <a:pt x="90" y="43"/>
                  </a:cubicBezTo>
                  <a:cubicBezTo>
                    <a:pt x="1" y="177"/>
                    <a:pt x="120" y="346"/>
                    <a:pt x="258" y="346"/>
                  </a:cubicBezTo>
                  <a:cubicBezTo>
                    <a:pt x="298" y="346"/>
                    <a:pt x="338" y="332"/>
                    <a:pt x="376" y="301"/>
                  </a:cubicBezTo>
                  <a:cubicBezTo>
                    <a:pt x="433" y="215"/>
                    <a:pt x="433" y="101"/>
                    <a:pt x="347" y="43"/>
                  </a:cubicBezTo>
                  <a:cubicBezTo>
                    <a:pt x="319" y="15"/>
                    <a:pt x="276" y="0"/>
                    <a:pt x="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5"/>
            <p:cNvSpPr/>
            <p:nvPr/>
          </p:nvSpPr>
          <p:spPr>
            <a:xfrm>
              <a:off x="3571413" y="1777170"/>
              <a:ext cx="36944" cy="19508"/>
            </a:xfrm>
            <a:custGeom>
              <a:avLst/>
              <a:gdLst/>
              <a:ahLst/>
              <a:cxnLst/>
              <a:rect l="l" t="t" r="r" b="b"/>
              <a:pathLst>
                <a:path w="428" h="226" extrusionOk="0">
                  <a:moveTo>
                    <a:pt x="315" y="1"/>
                  </a:moveTo>
                  <a:cubicBezTo>
                    <a:pt x="315" y="30"/>
                    <a:pt x="315" y="87"/>
                    <a:pt x="287" y="115"/>
                  </a:cubicBezTo>
                  <a:cubicBezTo>
                    <a:pt x="244" y="144"/>
                    <a:pt x="194" y="158"/>
                    <a:pt x="147" y="158"/>
                  </a:cubicBezTo>
                  <a:cubicBezTo>
                    <a:pt x="101" y="158"/>
                    <a:pt x="58" y="144"/>
                    <a:pt x="29" y="115"/>
                  </a:cubicBezTo>
                  <a:lnTo>
                    <a:pt x="1" y="115"/>
                  </a:lnTo>
                  <a:cubicBezTo>
                    <a:pt x="1" y="194"/>
                    <a:pt x="59" y="226"/>
                    <a:pt x="128" y="226"/>
                  </a:cubicBezTo>
                  <a:cubicBezTo>
                    <a:pt x="258" y="226"/>
                    <a:pt x="428" y="113"/>
                    <a:pt x="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5"/>
            <p:cNvSpPr/>
            <p:nvPr/>
          </p:nvSpPr>
          <p:spPr>
            <a:xfrm>
              <a:off x="3272498" y="2186658"/>
              <a:ext cx="32196" cy="30384"/>
            </a:xfrm>
            <a:custGeom>
              <a:avLst/>
              <a:gdLst/>
              <a:ahLst/>
              <a:cxnLst/>
              <a:rect l="l" t="t" r="r" b="b"/>
              <a:pathLst>
                <a:path w="373" h="352" extrusionOk="0">
                  <a:moveTo>
                    <a:pt x="334" y="0"/>
                  </a:moveTo>
                  <a:cubicBezTo>
                    <a:pt x="304" y="0"/>
                    <a:pt x="214" y="52"/>
                    <a:pt x="144" y="122"/>
                  </a:cubicBezTo>
                  <a:cubicBezTo>
                    <a:pt x="58" y="208"/>
                    <a:pt x="1" y="323"/>
                    <a:pt x="29" y="351"/>
                  </a:cubicBezTo>
                  <a:cubicBezTo>
                    <a:pt x="29" y="351"/>
                    <a:pt x="144" y="294"/>
                    <a:pt x="230" y="208"/>
                  </a:cubicBezTo>
                  <a:cubicBezTo>
                    <a:pt x="315" y="122"/>
                    <a:pt x="373" y="36"/>
                    <a:pt x="344" y="8"/>
                  </a:cubicBezTo>
                  <a:cubicBezTo>
                    <a:pt x="344" y="3"/>
                    <a:pt x="341" y="0"/>
                    <a:pt x="3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5"/>
            <p:cNvSpPr/>
            <p:nvPr/>
          </p:nvSpPr>
          <p:spPr>
            <a:xfrm>
              <a:off x="3265074" y="2156188"/>
              <a:ext cx="37203" cy="19767"/>
            </a:xfrm>
            <a:custGeom>
              <a:avLst/>
              <a:gdLst/>
              <a:ahLst/>
              <a:cxnLst/>
              <a:rect l="l" t="t" r="r" b="b"/>
              <a:pathLst>
                <a:path w="431" h="229" extrusionOk="0">
                  <a:moveTo>
                    <a:pt x="54" y="0"/>
                  </a:moveTo>
                  <a:cubicBezTo>
                    <a:pt x="29" y="0"/>
                    <a:pt x="11" y="7"/>
                    <a:pt x="1" y="17"/>
                  </a:cubicBezTo>
                  <a:cubicBezTo>
                    <a:pt x="1" y="46"/>
                    <a:pt x="58" y="103"/>
                    <a:pt x="173" y="160"/>
                  </a:cubicBezTo>
                  <a:cubicBezTo>
                    <a:pt x="256" y="202"/>
                    <a:pt x="340" y="229"/>
                    <a:pt x="379" y="229"/>
                  </a:cubicBezTo>
                  <a:cubicBezTo>
                    <a:pt x="393" y="229"/>
                    <a:pt x="401" y="225"/>
                    <a:pt x="401" y="218"/>
                  </a:cubicBezTo>
                  <a:cubicBezTo>
                    <a:pt x="430" y="189"/>
                    <a:pt x="344" y="132"/>
                    <a:pt x="230" y="75"/>
                  </a:cubicBezTo>
                  <a:cubicBezTo>
                    <a:pt x="157" y="20"/>
                    <a:pt x="96" y="0"/>
                    <a:pt x="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5"/>
            <p:cNvSpPr/>
            <p:nvPr/>
          </p:nvSpPr>
          <p:spPr>
            <a:xfrm>
              <a:off x="3260154" y="2172416"/>
              <a:ext cx="39620" cy="10013"/>
            </a:xfrm>
            <a:custGeom>
              <a:avLst/>
              <a:gdLst/>
              <a:ahLst/>
              <a:cxnLst/>
              <a:rect l="l" t="t" r="r" b="b"/>
              <a:pathLst>
                <a:path w="459" h="116" extrusionOk="0">
                  <a:moveTo>
                    <a:pt x="230" y="1"/>
                  </a:moveTo>
                  <a:cubicBezTo>
                    <a:pt x="115" y="1"/>
                    <a:pt x="1" y="1"/>
                    <a:pt x="1" y="58"/>
                  </a:cubicBezTo>
                  <a:cubicBezTo>
                    <a:pt x="1" y="115"/>
                    <a:pt x="86" y="115"/>
                    <a:pt x="230" y="115"/>
                  </a:cubicBezTo>
                  <a:cubicBezTo>
                    <a:pt x="344" y="115"/>
                    <a:pt x="458" y="115"/>
                    <a:pt x="458" y="87"/>
                  </a:cubicBezTo>
                  <a:cubicBezTo>
                    <a:pt x="458" y="30"/>
                    <a:pt x="373" y="30"/>
                    <a:pt x="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5"/>
            <p:cNvSpPr/>
            <p:nvPr/>
          </p:nvSpPr>
          <p:spPr>
            <a:xfrm>
              <a:off x="3262658" y="2183205"/>
              <a:ext cx="39620" cy="15623"/>
            </a:xfrm>
            <a:custGeom>
              <a:avLst/>
              <a:gdLst/>
              <a:ahLst/>
              <a:cxnLst/>
              <a:rect l="l" t="t" r="r" b="b"/>
              <a:pathLst>
                <a:path w="459" h="181" extrusionOk="0">
                  <a:moveTo>
                    <a:pt x="379" y="0"/>
                  </a:moveTo>
                  <a:cubicBezTo>
                    <a:pt x="335" y="0"/>
                    <a:pt x="268" y="14"/>
                    <a:pt x="201" y="48"/>
                  </a:cubicBezTo>
                  <a:cubicBezTo>
                    <a:pt x="86" y="76"/>
                    <a:pt x="0" y="134"/>
                    <a:pt x="0" y="162"/>
                  </a:cubicBezTo>
                  <a:cubicBezTo>
                    <a:pt x="0" y="174"/>
                    <a:pt x="20" y="181"/>
                    <a:pt x="51" y="181"/>
                  </a:cubicBezTo>
                  <a:cubicBezTo>
                    <a:pt x="95" y="181"/>
                    <a:pt x="162" y="167"/>
                    <a:pt x="229" y="134"/>
                  </a:cubicBezTo>
                  <a:cubicBezTo>
                    <a:pt x="372" y="105"/>
                    <a:pt x="458" y="48"/>
                    <a:pt x="429" y="19"/>
                  </a:cubicBezTo>
                  <a:cubicBezTo>
                    <a:pt x="429" y="7"/>
                    <a:pt x="410" y="0"/>
                    <a:pt x="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5"/>
            <p:cNvSpPr/>
            <p:nvPr/>
          </p:nvSpPr>
          <p:spPr>
            <a:xfrm>
              <a:off x="3289847" y="2189765"/>
              <a:ext cx="19767" cy="37634"/>
            </a:xfrm>
            <a:custGeom>
              <a:avLst/>
              <a:gdLst/>
              <a:ahLst/>
              <a:cxnLst/>
              <a:rect l="l" t="t" r="r" b="b"/>
              <a:pathLst>
                <a:path w="229" h="436" extrusionOk="0">
                  <a:moveTo>
                    <a:pt x="200" y="0"/>
                  </a:moveTo>
                  <a:cubicBezTo>
                    <a:pt x="172" y="0"/>
                    <a:pt x="114" y="86"/>
                    <a:pt x="57" y="201"/>
                  </a:cubicBezTo>
                  <a:cubicBezTo>
                    <a:pt x="0" y="315"/>
                    <a:pt x="0" y="430"/>
                    <a:pt x="29" y="430"/>
                  </a:cubicBezTo>
                  <a:cubicBezTo>
                    <a:pt x="32" y="433"/>
                    <a:pt x="37" y="435"/>
                    <a:pt x="41" y="435"/>
                  </a:cubicBezTo>
                  <a:cubicBezTo>
                    <a:pt x="72" y="435"/>
                    <a:pt x="122" y="354"/>
                    <a:pt x="172" y="229"/>
                  </a:cubicBezTo>
                  <a:cubicBezTo>
                    <a:pt x="200" y="115"/>
                    <a:pt x="229"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5"/>
            <p:cNvSpPr/>
            <p:nvPr/>
          </p:nvSpPr>
          <p:spPr>
            <a:xfrm>
              <a:off x="3307111" y="2189765"/>
              <a:ext cx="9927" cy="42037"/>
            </a:xfrm>
            <a:custGeom>
              <a:avLst/>
              <a:gdLst/>
              <a:ahLst/>
              <a:cxnLst/>
              <a:rect l="l" t="t" r="r" b="b"/>
              <a:pathLst>
                <a:path w="115" h="487" extrusionOk="0">
                  <a:moveTo>
                    <a:pt x="58" y="0"/>
                  </a:moveTo>
                  <a:cubicBezTo>
                    <a:pt x="0" y="0"/>
                    <a:pt x="0" y="115"/>
                    <a:pt x="0" y="258"/>
                  </a:cubicBezTo>
                  <a:cubicBezTo>
                    <a:pt x="0" y="372"/>
                    <a:pt x="29" y="487"/>
                    <a:pt x="58" y="487"/>
                  </a:cubicBezTo>
                  <a:cubicBezTo>
                    <a:pt x="86" y="487"/>
                    <a:pt x="115" y="372"/>
                    <a:pt x="115" y="258"/>
                  </a:cubicBezTo>
                  <a:cubicBezTo>
                    <a:pt x="115" y="115"/>
                    <a:pt x="86"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5"/>
            <p:cNvSpPr/>
            <p:nvPr/>
          </p:nvSpPr>
          <p:spPr>
            <a:xfrm>
              <a:off x="3312031" y="2189765"/>
              <a:ext cx="24773" cy="37117"/>
            </a:xfrm>
            <a:custGeom>
              <a:avLst/>
              <a:gdLst/>
              <a:ahLst/>
              <a:cxnLst/>
              <a:rect l="l" t="t" r="r" b="b"/>
              <a:pathLst>
                <a:path w="287" h="430" extrusionOk="0">
                  <a:moveTo>
                    <a:pt x="29" y="0"/>
                  </a:moveTo>
                  <a:cubicBezTo>
                    <a:pt x="1" y="29"/>
                    <a:pt x="29" y="115"/>
                    <a:pt x="86" y="229"/>
                  </a:cubicBezTo>
                  <a:cubicBezTo>
                    <a:pt x="144" y="344"/>
                    <a:pt x="201" y="430"/>
                    <a:pt x="230" y="430"/>
                  </a:cubicBezTo>
                  <a:cubicBezTo>
                    <a:pt x="287" y="401"/>
                    <a:pt x="258" y="287"/>
                    <a:pt x="201" y="172"/>
                  </a:cubicBezTo>
                  <a:cubicBezTo>
                    <a:pt x="144" y="58"/>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5"/>
            <p:cNvSpPr/>
            <p:nvPr/>
          </p:nvSpPr>
          <p:spPr>
            <a:xfrm>
              <a:off x="3316951" y="2186658"/>
              <a:ext cx="34700" cy="26327"/>
            </a:xfrm>
            <a:custGeom>
              <a:avLst/>
              <a:gdLst/>
              <a:ahLst/>
              <a:cxnLst/>
              <a:rect l="l" t="t" r="r" b="b"/>
              <a:pathLst>
                <a:path w="402" h="305" extrusionOk="0">
                  <a:moveTo>
                    <a:pt x="39" y="0"/>
                  </a:moveTo>
                  <a:cubicBezTo>
                    <a:pt x="33" y="0"/>
                    <a:pt x="29" y="3"/>
                    <a:pt x="29" y="8"/>
                  </a:cubicBezTo>
                  <a:cubicBezTo>
                    <a:pt x="1" y="36"/>
                    <a:pt x="58" y="122"/>
                    <a:pt x="144" y="208"/>
                  </a:cubicBezTo>
                  <a:cubicBezTo>
                    <a:pt x="230" y="272"/>
                    <a:pt x="300" y="305"/>
                    <a:pt x="341" y="305"/>
                  </a:cubicBezTo>
                  <a:cubicBezTo>
                    <a:pt x="355" y="305"/>
                    <a:pt x="366" y="301"/>
                    <a:pt x="373" y="294"/>
                  </a:cubicBezTo>
                  <a:cubicBezTo>
                    <a:pt x="401" y="294"/>
                    <a:pt x="344" y="208"/>
                    <a:pt x="230" y="122"/>
                  </a:cubicBezTo>
                  <a:cubicBezTo>
                    <a:pt x="159" y="52"/>
                    <a:pt x="69" y="0"/>
                    <a:pt x="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5"/>
            <p:cNvSpPr/>
            <p:nvPr/>
          </p:nvSpPr>
          <p:spPr>
            <a:xfrm>
              <a:off x="3319454" y="2181134"/>
              <a:ext cx="42037" cy="15537"/>
            </a:xfrm>
            <a:custGeom>
              <a:avLst/>
              <a:gdLst/>
              <a:ahLst/>
              <a:cxnLst/>
              <a:rect l="l" t="t" r="r" b="b"/>
              <a:pathLst>
                <a:path w="487" h="180" extrusionOk="0">
                  <a:moveTo>
                    <a:pt x="101" y="0"/>
                  </a:moveTo>
                  <a:cubicBezTo>
                    <a:pt x="58" y="0"/>
                    <a:pt x="29" y="14"/>
                    <a:pt x="29" y="43"/>
                  </a:cubicBezTo>
                  <a:cubicBezTo>
                    <a:pt x="0" y="72"/>
                    <a:pt x="86" y="129"/>
                    <a:pt x="229" y="158"/>
                  </a:cubicBezTo>
                  <a:cubicBezTo>
                    <a:pt x="287" y="172"/>
                    <a:pt x="344" y="179"/>
                    <a:pt x="387" y="179"/>
                  </a:cubicBezTo>
                  <a:cubicBezTo>
                    <a:pt x="430" y="179"/>
                    <a:pt x="458" y="172"/>
                    <a:pt x="458" y="158"/>
                  </a:cubicBezTo>
                  <a:cubicBezTo>
                    <a:pt x="487" y="100"/>
                    <a:pt x="372" y="72"/>
                    <a:pt x="258" y="43"/>
                  </a:cubicBezTo>
                  <a:cubicBezTo>
                    <a:pt x="201" y="14"/>
                    <a:pt x="144" y="0"/>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5"/>
            <p:cNvSpPr/>
            <p:nvPr/>
          </p:nvSpPr>
          <p:spPr>
            <a:xfrm>
              <a:off x="3321957" y="2169999"/>
              <a:ext cx="39533" cy="11567"/>
            </a:xfrm>
            <a:custGeom>
              <a:avLst/>
              <a:gdLst/>
              <a:ahLst/>
              <a:cxnLst/>
              <a:rect l="l" t="t" r="r" b="b"/>
              <a:pathLst>
                <a:path w="458" h="134" extrusionOk="0">
                  <a:moveTo>
                    <a:pt x="229" y="0"/>
                  </a:moveTo>
                  <a:cubicBezTo>
                    <a:pt x="86" y="29"/>
                    <a:pt x="0" y="58"/>
                    <a:pt x="0" y="86"/>
                  </a:cubicBezTo>
                  <a:cubicBezTo>
                    <a:pt x="0" y="120"/>
                    <a:pt x="39" y="134"/>
                    <a:pt x="95" y="134"/>
                  </a:cubicBezTo>
                  <a:cubicBezTo>
                    <a:pt x="134" y="134"/>
                    <a:pt x="182" y="127"/>
                    <a:pt x="229" y="115"/>
                  </a:cubicBezTo>
                  <a:cubicBezTo>
                    <a:pt x="343" y="115"/>
                    <a:pt x="458" y="86"/>
                    <a:pt x="458" y="29"/>
                  </a:cubicBezTo>
                  <a:cubicBezTo>
                    <a:pt x="458" y="0"/>
                    <a:pt x="343" y="0"/>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5"/>
            <p:cNvSpPr/>
            <p:nvPr/>
          </p:nvSpPr>
          <p:spPr>
            <a:xfrm>
              <a:off x="3319454" y="2152045"/>
              <a:ext cx="37117" cy="23910"/>
            </a:xfrm>
            <a:custGeom>
              <a:avLst/>
              <a:gdLst/>
              <a:ahLst/>
              <a:cxnLst/>
              <a:rect l="l" t="t" r="r" b="b"/>
              <a:pathLst>
                <a:path w="430" h="277" extrusionOk="0">
                  <a:moveTo>
                    <a:pt x="380" y="0"/>
                  </a:moveTo>
                  <a:cubicBezTo>
                    <a:pt x="340" y="0"/>
                    <a:pt x="266" y="47"/>
                    <a:pt x="172" y="94"/>
                  </a:cubicBezTo>
                  <a:cubicBezTo>
                    <a:pt x="58" y="151"/>
                    <a:pt x="0" y="237"/>
                    <a:pt x="0" y="266"/>
                  </a:cubicBezTo>
                  <a:cubicBezTo>
                    <a:pt x="8" y="273"/>
                    <a:pt x="18" y="276"/>
                    <a:pt x="32" y="276"/>
                  </a:cubicBezTo>
                  <a:cubicBezTo>
                    <a:pt x="74" y="276"/>
                    <a:pt x="144" y="244"/>
                    <a:pt x="229" y="180"/>
                  </a:cubicBezTo>
                  <a:cubicBezTo>
                    <a:pt x="344" y="123"/>
                    <a:pt x="430" y="37"/>
                    <a:pt x="401" y="8"/>
                  </a:cubicBezTo>
                  <a:cubicBezTo>
                    <a:pt x="396" y="3"/>
                    <a:pt x="389" y="0"/>
                    <a:pt x="3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5"/>
            <p:cNvSpPr/>
            <p:nvPr/>
          </p:nvSpPr>
          <p:spPr>
            <a:xfrm>
              <a:off x="3314534" y="2137371"/>
              <a:ext cx="27276" cy="33146"/>
            </a:xfrm>
            <a:custGeom>
              <a:avLst/>
              <a:gdLst/>
              <a:ahLst/>
              <a:cxnLst/>
              <a:rect l="l" t="t" r="r" b="b"/>
              <a:pathLst>
                <a:path w="316" h="384" extrusionOk="0">
                  <a:moveTo>
                    <a:pt x="272" y="1"/>
                  </a:moveTo>
                  <a:cubicBezTo>
                    <a:pt x="235" y="1"/>
                    <a:pt x="164" y="75"/>
                    <a:pt x="115" y="149"/>
                  </a:cubicBezTo>
                  <a:cubicBezTo>
                    <a:pt x="29" y="264"/>
                    <a:pt x="0" y="350"/>
                    <a:pt x="29" y="378"/>
                  </a:cubicBezTo>
                  <a:cubicBezTo>
                    <a:pt x="33" y="382"/>
                    <a:pt x="38" y="384"/>
                    <a:pt x="43" y="384"/>
                  </a:cubicBezTo>
                  <a:cubicBezTo>
                    <a:pt x="80" y="384"/>
                    <a:pt x="151" y="310"/>
                    <a:pt x="201" y="235"/>
                  </a:cubicBezTo>
                  <a:cubicBezTo>
                    <a:pt x="286" y="121"/>
                    <a:pt x="315" y="6"/>
                    <a:pt x="286" y="6"/>
                  </a:cubicBezTo>
                  <a:cubicBezTo>
                    <a:pt x="283" y="2"/>
                    <a:pt x="278" y="1"/>
                    <a:pt x="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5"/>
            <p:cNvSpPr/>
            <p:nvPr/>
          </p:nvSpPr>
          <p:spPr>
            <a:xfrm>
              <a:off x="3309528" y="2130466"/>
              <a:ext cx="12516" cy="39620"/>
            </a:xfrm>
            <a:custGeom>
              <a:avLst/>
              <a:gdLst/>
              <a:ahLst/>
              <a:cxnLst/>
              <a:rect l="l" t="t" r="r" b="b"/>
              <a:pathLst>
                <a:path w="145" h="459" extrusionOk="0">
                  <a:moveTo>
                    <a:pt x="115" y="0"/>
                  </a:moveTo>
                  <a:cubicBezTo>
                    <a:pt x="115" y="0"/>
                    <a:pt x="58" y="86"/>
                    <a:pt x="30" y="201"/>
                  </a:cubicBezTo>
                  <a:cubicBezTo>
                    <a:pt x="1" y="344"/>
                    <a:pt x="1" y="458"/>
                    <a:pt x="30" y="458"/>
                  </a:cubicBezTo>
                  <a:cubicBezTo>
                    <a:pt x="58" y="458"/>
                    <a:pt x="115" y="373"/>
                    <a:pt x="115" y="229"/>
                  </a:cubicBezTo>
                  <a:cubicBezTo>
                    <a:pt x="144" y="115"/>
                    <a:pt x="144"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5"/>
            <p:cNvSpPr/>
            <p:nvPr/>
          </p:nvSpPr>
          <p:spPr>
            <a:xfrm>
              <a:off x="3294768" y="2130466"/>
              <a:ext cx="17350" cy="39620"/>
            </a:xfrm>
            <a:custGeom>
              <a:avLst/>
              <a:gdLst/>
              <a:ahLst/>
              <a:cxnLst/>
              <a:rect l="l" t="t" r="r" b="b"/>
              <a:pathLst>
                <a:path w="201" h="459" extrusionOk="0">
                  <a:moveTo>
                    <a:pt x="57" y="0"/>
                  </a:moveTo>
                  <a:cubicBezTo>
                    <a:pt x="29" y="0"/>
                    <a:pt x="0" y="115"/>
                    <a:pt x="57" y="229"/>
                  </a:cubicBezTo>
                  <a:cubicBezTo>
                    <a:pt x="86" y="373"/>
                    <a:pt x="115" y="458"/>
                    <a:pt x="143" y="458"/>
                  </a:cubicBezTo>
                  <a:cubicBezTo>
                    <a:pt x="201" y="458"/>
                    <a:pt x="201" y="344"/>
                    <a:pt x="143" y="201"/>
                  </a:cubicBezTo>
                  <a:cubicBezTo>
                    <a:pt x="115" y="86"/>
                    <a:pt x="86"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5"/>
            <p:cNvSpPr/>
            <p:nvPr/>
          </p:nvSpPr>
          <p:spPr>
            <a:xfrm>
              <a:off x="3277418" y="2137889"/>
              <a:ext cx="29780" cy="34613"/>
            </a:xfrm>
            <a:custGeom>
              <a:avLst/>
              <a:gdLst/>
              <a:ahLst/>
              <a:cxnLst/>
              <a:rect l="l" t="t" r="r" b="b"/>
              <a:pathLst>
                <a:path w="345" h="401" extrusionOk="0">
                  <a:moveTo>
                    <a:pt x="30" y="0"/>
                  </a:moveTo>
                  <a:cubicBezTo>
                    <a:pt x="1" y="29"/>
                    <a:pt x="58" y="143"/>
                    <a:pt x="115" y="229"/>
                  </a:cubicBezTo>
                  <a:cubicBezTo>
                    <a:pt x="201" y="344"/>
                    <a:pt x="287" y="401"/>
                    <a:pt x="316" y="401"/>
                  </a:cubicBezTo>
                  <a:cubicBezTo>
                    <a:pt x="344" y="372"/>
                    <a:pt x="316" y="258"/>
                    <a:pt x="230" y="172"/>
                  </a:cubicBezTo>
                  <a:cubicBezTo>
                    <a:pt x="115" y="58"/>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5"/>
            <p:cNvSpPr/>
            <p:nvPr/>
          </p:nvSpPr>
          <p:spPr>
            <a:xfrm>
              <a:off x="3270081" y="2145312"/>
              <a:ext cx="34613" cy="27881"/>
            </a:xfrm>
            <a:custGeom>
              <a:avLst/>
              <a:gdLst/>
              <a:ahLst/>
              <a:cxnLst/>
              <a:rect l="l" t="t" r="r" b="b"/>
              <a:pathLst>
                <a:path w="401" h="323" extrusionOk="0">
                  <a:moveTo>
                    <a:pt x="29" y="0"/>
                  </a:moveTo>
                  <a:cubicBezTo>
                    <a:pt x="0" y="29"/>
                    <a:pt x="57" y="115"/>
                    <a:pt x="172" y="201"/>
                  </a:cubicBezTo>
                  <a:cubicBezTo>
                    <a:pt x="242" y="271"/>
                    <a:pt x="313" y="322"/>
                    <a:pt x="352" y="322"/>
                  </a:cubicBezTo>
                  <a:cubicBezTo>
                    <a:pt x="360" y="322"/>
                    <a:pt x="367" y="320"/>
                    <a:pt x="372" y="315"/>
                  </a:cubicBezTo>
                  <a:cubicBezTo>
                    <a:pt x="401" y="315"/>
                    <a:pt x="343" y="201"/>
                    <a:pt x="229" y="115"/>
                  </a:cubicBezTo>
                  <a:cubicBezTo>
                    <a:pt x="143" y="29"/>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5"/>
            <p:cNvSpPr/>
            <p:nvPr/>
          </p:nvSpPr>
          <p:spPr>
            <a:xfrm>
              <a:off x="3260154" y="2161540"/>
              <a:ext cx="42123" cy="17177"/>
            </a:xfrm>
            <a:custGeom>
              <a:avLst/>
              <a:gdLst/>
              <a:ahLst/>
              <a:cxnLst/>
              <a:rect l="l" t="t" r="r" b="b"/>
              <a:pathLst>
                <a:path w="488" h="199" extrusionOk="0">
                  <a:moveTo>
                    <a:pt x="56" y="1"/>
                  </a:moveTo>
                  <a:cubicBezTo>
                    <a:pt x="39" y="1"/>
                    <a:pt x="29" y="4"/>
                    <a:pt x="29" y="13"/>
                  </a:cubicBezTo>
                  <a:cubicBezTo>
                    <a:pt x="1" y="41"/>
                    <a:pt x="115" y="127"/>
                    <a:pt x="230" y="156"/>
                  </a:cubicBezTo>
                  <a:cubicBezTo>
                    <a:pt x="287" y="184"/>
                    <a:pt x="344" y="199"/>
                    <a:pt x="387" y="199"/>
                  </a:cubicBezTo>
                  <a:cubicBezTo>
                    <a:pt x="430" y="199"/>
                    <a:pt x="458" y="184"/>
                    <a:pt x="458" y="156"/>
                  </a:cubicBezTo>
                  <a:cubicBezTo>
                    <a:pt x="487" y="127"/>
                    <a:pt x="373" y="70"/>
                    <a:pt x="258" y="41"/>
                  </a:cubicBezTo>
                  <a:cubicBezTo>
                    <a:pt x="177" y="21"/>
                    <a:pt x="96" y="1"/>
                    <a:pt x="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5"/>
            <p:cNvSpPr/>
            <p:nvPr/>
          </p:nvSpPr>
          <p:spPr>
            <a:xfrm>
              <a:off x="3260154" y="2177422"/>
              <a:ext cx="39620" cy="12430"/>
            </a:xfrm>
            <a:custGeom>
              <a:avLst/>
              <a:gdLst/>
              <a:ahLst/>
              <a:cxnLst/>
              <a:rect l="l" t="t" r="r" b="b"/>
              <a:pathLst>
                <a:path w="459" h="144" extrusionOk="0">
                  <a:moveTo>
                    <a:pt x="230" y="0"/>
                  </a:moveTo>
                  <a:cubicBezTo>
                    <a:pt x="86" y="29"/>
                    <a:pt x="1" y="57"/>
                    <a:pt x="1" y="86"/>
                  </a:cubicBezTo>
                  <a:cubicBezTo>
                    <a:pt x="1" y="115"/>
                    <a:pt x="115" y="143"/>
                    <a:pt x="230" y="143"/>
                  </a:cubicBezTo>
                  <a:cubicBezTo>
                    <a:pt x="373" y="143"/>
                    <a:pt x="458" y="86"/>
                    <a:pt x="458" y="57"/>
                  </a:cubicBezTo>
                  <a:cubicBezTo>
                    <a:pt x="458" y="29"/>
                    <a:pt x="344" y="0"/>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5"/>
            <p:cNvSpPr/>
            <p:nvPr/>
          </p:nvSpPr>
          <p:spPr>
            <a:xfrm>
              <a:off x="3265074" y="2183896"/>
              <a:ext cx="37203" cy="21752"/>
            </a:xfrm>
            <a:custGeom>
              <a:avLst/>
              <a:gdLst/>
              <a:ahLst/>
              <a:cxnLst/>
              <a:rect l="l" t="t" r="r" b="b"/>
              <a:pathLst>
                <a:path w="431" h="252" extrusionOk="0">
                  <a:moveTo>
                    <a:pt x="394" y="0"/>
                  </a:moveTo>
                  <a:cubicBezTo>
                    <a:pt x="346" y="0"/>
                    <a:pt x="266" y="33"/>
                    <a:pt x="201" y="97"/>
                  </a:cubicBezTo>
                  <a:cubicBezTo>
                    <a:pt x="87" y="154"/>
                    <a:pt x="1" y="211"/>
                    <a:pt x="1" y="240"/>
                  </a:cubicBezTo>
                  <a:cubicBezTo>
                    <a:pt x="8" y="248"/>
                    <a:pt x="22" y="251"/>
                    <a:pt x="41" y="251"/>
                  </a:cubicBezTo>
                  <a:cubicBezTo>
                    <a:pt x="91" y="251"/>
                    <a:pt x="175" y="225"/>
                    <a:pt x="258" y="183"/>
                  </a:cubicBezTo>
                  <a:cubicBezTo>
                    <a:pt x="344" y="126"/>
                    <a:pt x="430" y="40"/>
                    <a:pt x="430" y="11"/>
                  </a:cubicBezTo>
                  <a:cubicBezTo>
                    <a:pt x="423" y="4"/>
                    <a:pt x="410" y="0"/>
                    <a:pt x="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5"/>
            <p:cNvSpPr/>
            <p:nvPr/>
          </p:nvSpPr>
          <p:spPr>
            <a:xfrm>
              <a:off x="3277418" y="2189161"/>
              <a:ext cx="27276" cy="33232"/>
            </a:xfrm>
            <a:custGeom>
              <a:avLst/>
              <a:gdLst/>
              <a:ahLst/>
              <a:cxnLst/>
              <a:rect l="l" t="t" r="r" b="b"/>
              <a:pathLst>
                <a:path w="316" h="385" extrusionOk="0">
                  <a:moveTo>
                    <a:pt x="270" y="0"/>
                  </a:moveTo>
                  <a:cubicBezTo>
                    <a:pt x="238" y="0"/>
                    <a:pt x="187" y="56"/>
                    <a:pt x="115" y="150"/>
                  </a:cubicBezTo>
                  <a:cubicBezTo>
                    <a:pt x="30" y="265"/>
                    <a:pt x="1" y="351"/>
                    <a:pt x="30" y="379"/>
                  </a:cubicBezTo>
                  <a:cubicBezTo>
                    <a:pt x="30" y="383"/>
                    <a:pt x="32" y="385"/>
                    <a:pt x="35" y="385"/>
                  </a:cubicBezTo>
                  <a:cubicBezTo>
                    <a:pt x="59" y="385"/>
                    <a:pt x="152" y="307"/>
                    <a:pt x="201" y="208"/>
                  </a:cubicBezTo>
                  <a:cubicBezTo>
                    <a:pt x="287" y="122"/>
                    <a:pt x="316" y="7"/>
                    <a:pt x="287" y="7"/>
                  </a:cubicBezTo>
                  <a:cubicBezTo>
                    <a:pt x="282" y="2"/>
                    <a:pt x="276" y="0"/>
                    <a:pt x="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5"/>
            <p:cNvSpPr/>
            <p:nvPr/>
          </p:nvSpPr>
          <p:spPr>
            <a:xfrm>
              <a:off x="3297184" y="2192182"/>
              <a:ext cx="14933" cy="39620"/>
            </a:xfrm>
            <a:custGeom>
              <a:avLst/>
              <a:gdLst/>
              <a:ahLst/>
              <a:cxnLst/>
              <a:rect l="l" t="t" r="r" b="b"/>
              <a:pathLst>
                <a:path w="173" h="459" extrusionOk="0">
                  <a:moveTo>
                    <a:pt x="144" y="1"/>
                  </a:moveTo>
                  <a:cubicBezTo>
                    <a:pt x="115" y="1"/>
                    <a:pt x="58" y="87"/>
                    <a:pt x="29" y="201"/>
                  </a:cubicBezTo>
                  <a:cubicBezTo>
                    <a:pt x="1" y="344"/>
                    <a:pt x="1" y="459"/>
                    <a:pt x="29" y="459"/>
                  </a:cubicBezTo>
                  <a:cubicBezTo>
                    <a:pt x="58" y="459"/>
                    <a:pt x="115" y="344"/>
                    <a:pt x="144" y="230"/>
                  </a:cubicBezTo>
                  <a:cubicBezTo>
                    <a:pt x="173" y="115"/>
                    <a:pt x="173"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5"/>
            <p:cNvSpPr/>
            <p:nvPr/>
          </p:nvSpPr>
          <p:spPr>
            <a:xfrm>
              <a:off x="3309528" y="2189765"/>
              <a:ext cx="14933" cy="39965"/>
            </a:xfrm>
            <a:custGeom>
              <a:avLst/>
              <a:gdLst/>
              <a:ahLst/>
              <a:cxnLst/>
              <a:rect l="l" t="t" r="r" b="b"/>
              <a:pathLst>
                <a:path w="173" h="463" extrusionOk="0">
                  <a:moveTo>
                    <a:pt x="30" y="0"/>
                  </a:moveTo>
                  <a:cubicBezTo>
                    <a:pt x="1" y="29"/>
                    <a:pt x="1" y="115"/>
                    <a:pt x="30" y="258"/>
                  </a:cubicBezTo>
                  <a:cubicBezTo>
                    <a:pt x="81" y="360"/>
                    <a:pt x="109" y="463"/>
                    <a:pt x="135" y="463"/>
                  </a:cubicBezTo>
                  <a:cubicBezTo>
                    <a:pt x="138" y="463"/>
                    <a:pt x="141" y="461"/>
                    <a:pt x="144" y="458"/>
                  </a:cubicBezTo>
                  <a:cubicBezTo>
                    <a:pt x="173" y="458"/>
                    <a:pt x="173" y="344"/>
                    <a:pt x="144" y="229"/>
                  </a:cubicBezTo>
                  <a:cubicBezTo>
                    <a:pt x="115" y="115"/>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5"/>
            <p:cNvSpPr/>
            <p:nvPr/>
          </p:nvSpPr>
          <p:spPr>
            <a:xfrm>
              <a:off x="3314534" y="2189161"/>
              <a:ext cx="27276" cy="33232"/>
            </a:xfrm>
            <a:custGeom>
              <a:avLst/>
              <a:gdLst/>
              <a:ahLst/>
              <a:cxnLst/>
              <a:rect l="l" t="t" r="r" b="b"/>
              <a:pathLst>
                <a:path w="316" h="385" extrusionOk="0">
                  <a:moveTo>
                    <a:pt x="48" y="0"/>
                  </a:moveTo>
                  <a:cubicBezTo>
                    <a:pt x="40" y="0"/>
                    <a:pt x="34" y="2"/>
                    <a:pt x="29" y="7"/>
                  </a:cubicBezTo>
                  <a:cubicBezTo>
                    <a:pt x="0" y="7"/>
                    <a:pt x="29" y="122"/>
                    <a:pt x="115" y="236"/>
                  </a:cubicBezTo>
                  <a:cubicBezTo>
                    <a:pt x="189" y="311"/>
                    <a:pt x="242" y="385"/>
                    <a:pt x="273" y="385"/>
                  </a:cubicBezTo>
                  <a:cubicBezTo>
                    <a:pt x="278" y="385"/>
                    <a:pt x="283" y="383"/>
                    <a:pt x="286" y="379"/>
                  </a:cubicBezTo>
                  <a:cubicBezTo>
                    <a:pt x="315" y="351"/>
                    <a:pt x="286" y="265"/>
                    <a:pt x="201" y="150"/>
                  </a:cubicBezTo>
                  <a:cubicBezTo>
                    <a:pt x="153" y="56"/>
                    <a:pt x="86"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5"/>
            <p:cNvSpPr/>
            <p:nvPr/>
          </p:nvSpPr>
          <p:spPr>
            <a:xfrm>
              <a:off x="3319454" y="2183896"/>
              <a:ext cx="37117" cy="24169"/>
            </a:xfrm>
            <a:custGeom>
              <a:avLst/>
              <a:gdLst/>
              <a:ahLst/>
              <a:cxnLst/>
              <a:rect l="l" t="t" r="r" b="b"/>
              <a:pathLst>
                <a:path w="430" h="280" extrusionOk="0">
                  <a:moveTo>
                    <a:pt x="32" y="0"/>
                  </a:moveTo>
                  <a:cubicBezTo>
                    <a:pt x="18" y="0"/>
                    <a:pt x="8" y="4"/>
                    <a:pt x="0" y="11"/>
                  </a:cubicBezTo>
                  <a:cubicBezTo>
                    <a:pt x="0" y="40"/>
                    <a:pt x="58" y="126"/>
                    <a:pt x="172" y="183"/>
                  </a:cubicBezTo>
                  <a:cubicBezTo>
                    <a:pt x="258" y="247"/>
                    <a:pt x="328" y="279"/>
                    <a:pt x="369" y="279"/>
                  </a:cubicBezTo>
                  <a:cubicBezTo>
                    <a:pt x="383" y="279"/>
                    <a:pt x="394" y="276"/>
                    <a:pt x="401" y="269"/>
                  </a:cubicBezTo>
                  <a:cubicBezTo>
                    <a:pt x="430" y="240"/>
                    <a:pt x="344" y="154"/>
                    <a:pt x="229" y="97"/>
                  </a:cubicBezTo>
                  <a:cubicBezTo>
                    <a:pt x="144" y="33"/>
                    <a:pt x="74" y="0"/>
                    <a:pt x="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5"/>
            <p:cNvSpPr/>
            <p:nvPr/>
          </p:nvSpPr>
          <p:spPr>
            <a:xfrm>
              <a:off x="3321957" y="2179839"/>
              <a:ext cx="39533" cy="10013"/>
            </a:xfrm>
            <a:custGeom>
              <a:avLst/>
              <a:gdLst/>
              <a:ahLst/>
              <a:cxnLst/>
              <a:rect l="l" t="t" r="r" b="b"/>
              <a:pathLst>
                <a:path w="458" h="116" extrusionOk="0">
                  <a:moveTo>
                    <a:pt x="229" y="1"/>
                  </a:moveTo>
                  <a:cubicBezTo>
                    <a:pt x="86" y="1"/>
                    <a:pt x="0" y="1"/>
                    <a:pt x="0" y="29"/>
                  </a:cubicBezTo>
                  <a:cubicBezTo>
                    <a:pt x="0" y="58"/>
                    <a:pt x="86" y="87"/>
                    <a:pt x="229" y="115"/>
                  </a:cubicBezTo>
                  <a:cubicBezTo>
                    <a:pt x="343" y="115"/>
                    <a:pt x="458" y="115"/>
                    <a:pt x="458" y="87"/>
                  </a:cubicBezTo>
                  <a:cubicBezTo>
                    <a:pt x="458" y="58"/>
                    <a:pt x="343" y="2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5"/>
            <p:cNvSpPr/>
            <p:nvPr/>
          </p:nvSpPr>
          <p:spPr>
            <a:xfrm>
              <a:off x="3319454" y="2163784"/>
              <a:ext cx="39620" cy="15537"/>
            </a:xfrm>
            <a:custGeom>
              <a:avLst/>
              <a:gdLst/>
              <a:ahLst/>
              <a:cxnLst/>
              <a:rect l="l" t="t" r="r" b="b"/>
              <a:pathLst>
                <a:path w="459" h="180" extrusionOk="0">
                  <a:moveTo>
                    <a:pt x="387" y="1"/>
                  </a:moveTo>
                  <a:cubicBezTo>
                    <a:pt x="344" y="1"/>
                    <a:pt x="287" y="15"/>
                    <a:pt x="229" y="44"/>
                  </a:cubicBezTo>
                  <a:cubicBezTo>
                    <a:pt x="86" y="72"/>
                    <a:pt x="0" y="130"/>
                    <a:pt x="0" y="158"/>
                  </a:cubicBezTo>
                  <a:cubicBezTo>
                    <a:pt x="15" y="173"/>
                    <a:pt x="43" y="180"/>
                    <a:pt x="86" y="180"/>
                  </a:cubicBezTo>
                  <a:cubicBezTo>
                    <a:pt x="129" y="180"/>
                    <a:pt x="186" y="173"/>
                    <a:pt x="258" y="158"/>
                  </a:cubicBezTo>
                  <a:cubicBezTo>
                    <a:pt x="372" y="130"/>
                    <a:pt x="458" y="72"/>
                    <a:pt x="458" y="44"/>
                  </a:cubicBezTo>
                  <a:cubicBezTo>
                    <a:pt x="458" y="15"/>
                    <a:pt x="43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5"/>
            <p:cNvSpPr/>
            <p:nvPr/>
          </p:nvSpPr>
          <p:spPr>
            <a:xfrm>
              <a:off x="3316951" y="2147125"/>
              <a:ext cx="34700" cy="26068"/>
            </a:xfrm>
            <a:custGeom>
              <a:avLst/>
              <a:gdLst/>
              <a:ahLst/>
              <a:cxnLst/>
              <a:rect l="l" t="t" r="r" b="b"/>
              <a:pathLst>
                <a:path w="402" h="302" extrusionOk="0">
                  <a:moveTo>
                    <a:pt x="352" y="0"/>
                  </a:moveTo>
                  <a:cubicBezTo>
                    <a:pt x="313" y="0"/>
                    <a:pt x="243" y="47"/>
                    <a:pt x="173" y="94"/>
                  </a:cubicBezTo>
                  <a:cubicBezTo>
                    <a:pt x="58" y="180"/>
                    <a:pt x="1" y="265"/>
                    <a:pt x="29" y="294"/>
                  </a:cubicBezTo>
                  <a:cubicBezTo>
                    <a:pt x="29" y="299"/>
                    <a:pt x="33" y="302"/>
                    <a:pt x="40" y="302"/>
                  </a:cubicBezTo>
                  <a:cubicBezTo>
                    <a:pt x="70" y="302"/>
                    <a:pt x="160" y="255"/>
                    <a:pt x="230" y="208"/>
                  </a:cubicBezTo>
                  <a:cubicBezTo>
                    <a:pt x="344" y="122"/>
                    <a:pt x="401" y="36"/>
                    <a:pt x="373" y="8"/>
                  </a:cubicBezTo>
                  <a:cubicBezTo>
                    <a:pt x="368" y="3"/>
                    <a:pt x="360" y="0"/>
                    <a:pt x="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5"/>
            <p:cNvSpPr/>
            <p:nvPr/>
          </p:nvSpPr>
          <p:spPr>
            <a:xfrm>
              <a:off x="3312031" y="2134954"/>
              <a:ext cx="22356" cy="37548"/>
            </a:xfrm>
            <a:custGeom>
              <a:avLst/>
              <a:gdLst/>
              <a:ahLst/>
              <a:cxnLst/>
              <a:rect l="l" t="t" r="r" b="b"/>
              <a:pathLst>
                <a:path w="259" h="435" extrusionOk="0">
                  <a:moveTo>
                    <a:pt x="217" y="0"/>
                  </a:moveTo>
                  <a:cubicBezTo>
                    <a:pt x="186" y="0"/>
                    <a:pt x="136" y="78"/>
                    <a:pt x="86" y="177"/>
                  </a:cubicBezTo>
                  <a:cubicBezTo>
                    <a:pt x="29" y="292"/>
                    <a:pt x="1" y="406"/>
                    <a:pt x="29" y="435"/>
                  </a:cubicBezTo>
                  <a:cubicBezTo>
                    <a:pt x="58" y="435"/>
                    <a:pt x="144" y="349"/>
                    <a:pt x="201" y="235"/>
                  </a:cubicBezTo>
                  <a:cubicBezTo>
                    <a:pt x="230" y="120"/>
                    <a:pt x="258" y="6"/>
                    <a:pt x="230" y="6"/>
                  </a:cubicBezTo>
                  <a:cubicBezTo>
                    <a:pt x="226" y="2"/>
                    <a:pt x="222" y="0"/>
                    <a:pt x="2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5"/>
            <p:cNvSpPr/>
            <p:nvPr/>
          </p:nvSpPr>
          <p:spPr>
            <a:xfrm>
              <a:off x="3307111" y="2130466"/>
              <a:ext cx="9927" cy="39620"/>
            </a:xfrm>
            <a:custGeom>
              <a:avLst/>
              <a:gdLst/>
              <a:ahLst/>
              <a:cxnLst/>
              <a:rect l="l" t="t" r="r" b="b"/>
              <a:pathLst>
                <a:path w="115" h="459" extrusionOk="0">
                  <a:moveTo>
                    <a:pt x="58" y="0"/>
                  </a:moveTo>
                  <a:cubicBezTo>
                    <a:pt x="29" y="0"/>
                    <a:pt x="0" y="86"/>
                    <a:pt x="0" y="229"/>
                  </a:cubicBezTo>
                  <a:cubicBezTo>
                    <a:pt x="0" y="344"/>
                    <a:pt x="0" y="458"/>
                    <a:pt x="29" y="458"/>
                  </a:cubicBezTo>
                  <a:cubicBezTo>
                    <a:pt x="86" y="458"/>
                    <a:pt x="115" y="344"/>
                    <a:pt x="115" y="229"/>
                  </a:cubicBezTo>
                  <a:cubicBezTo>
                    <a:pt x="115" y="86"/>
                    <a:pt x="86"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5"/>
            <p:cNvSpPr/>
            <p:nvPr/>
          </p:nvSpPr>
          <p:spPr>
            <a:xfrm>
              <a:off x="3289847" y="2132969"/>
              <a:ext cx="19767" cy="37462"/>
            </a:xfrm>
            <a:custGeom>
              <a:avLst/>
              <a:gdLst/>
              <a:ahLst/>
              <a:cxnLst/>
              <a:rect l="l" t="t" r="r" b="b"/>
              <a:pathLst>
                <a:path w="229" h="434" extrusionOk="0">
                  <a:moveTo>
                    <a:pt x="29" y="0"/>
                  </a:moveTo>
                  <a:cubicBezTo>
                    <a:pt x="0" y="0"/>
                    <a:pt x="0" y="115"/>
                    <a:pt x="57" y="229"/>
                  </a:cubicBezTo>
                  <a:cubicBezTo>
                    <a:pt x="108" y="331"/>
                    <a:pt x="160" y="434"/>
                    <a:pt x="190" y="434"/>
                  </a:cubicBezTo>
                  <a:cubicBezTo>
                    <a:pt x="194" y="434"/>
                    <a:pt x="197" y="432"/>
                    <a:pt x="200" y="429"/>
                  </a:cubicBezTo>
                  <a:cubicBezTo>
                    <a:pt x="229" y="429"/>
                    <a:pt x="200" y="315"/>
                    <a:pt x="172" y="200"/>
                  </a:cubicBezTo>
                  <a:cubicBezTo>
                    <a:pt x="143" y="86"/>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5"/>
            <p:cNvSpPr/>
            <p:nvPr/>
          </p:nvSpPr>
          <p:spPr>
            <a:xfrm>
              <a:off x="3306593" y="2164302"/>
              <a:ext cx="22788" cy="29607"/>
            </a:xfrm>
            <a:custGeom>
              <a:avLst/>
              <a:gdLst/>
              <a:ahLst/>
              <a:cxnLst/>
              <a:rect l="l" t="t" r="r" b="b"/>
              <a:pathLst>
                <a:path w="264" h="343" extrusionOk="0">
                  <a:moveTo>
                    <a:pt x="110" y="1"/>
                  </a:moveTo>
                  <a:cubicBezTo>
                    <a:pt x="3" y="1"/>
                    <a:pt x="0" y="343"/>
                    <a:pt x="103" y="343"/>
                  </a:cubicBezTo>
                  <a:cubicBezTo>
                    <a:pt x="124" y="343"/>
                    <a:pt x="149" y="329"/>
                    <a:pt x="178" y="295"/>
                  </a:cubicBezTo>
                  <a:cubicBezTo>
                    <a:pt x="264" y="238"/>
                    <a:pt x="264" y="124"/>
                    <a:pt x="178" y="38"/>
                  </a:cubicBezTo>
                  <a:cubicBezTo>
                    <a:pt x="152" y="12"/>
                    <a:pt x="129"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5"/>
            <p:cNvSpPr/>
            <p:nvPr/>
          </p:nvSpPr>
          <p:spPr>
            <a:xfrm>
              <a:off x="3294768" y="2169999"/>
              <a:ext cx="36858" cy="26154"/>
            </a:xfrm>
            <a:custGeom>
              <a:avLst/>
              <a:gdLst/>
              <a:ahLst/>
              <a:cxnLst/>
              <a:rect l="l" t="t" r="r" b="b"/>
              <a:pathLst>
                <a:path w="427" h="303" extrusionOk="0">
                  <a:moveTo>
                    <a:pt x="315" y="0"/>
                  </a:moveTo>
                  <a:cubicBezTo>
                    <a:pt x="315" y="58"/>
                    <a:pt x="286" y="115"/>
                    <a:pt x="258" y="143"/>
                  </a:cubicBezTo>
                  <a:cubicBezTo>
                    <a:pt x="229" y="172"/>
                    <a:pt x="186" y="186"/>
                    <a:pt x="140" y="186"/>
                  </a:cubicBezTo>
                  <a:cubicBezTo>
                    <a:pt x="93" y="186"/>
                    <a:pt x="43" y="172"/>
                    <a:pt x="0" y="143"/>
                  </a:cubicBezTo>
                  <a:lnTo>
                    <a:pt x="0" y="143"/>
                  </a:lnTo>
                  <a:cubicBezTo>
                    <a:pt x="0" y="172"/>
                    <a:pt x="29" y="229"/>
                    <a:pt x="57" y="258"/>
                  </a:cubicBezTo>
                  <a:cubicBezTo>
                    <a:pt x="95" y="289"/>
                    <a:pt x="136" y="303"/>
                    <a:pt x="175" y="303"/>
                  </a:cubicBezTo>
                  <a:cubicBezTo>
                    <a:pt x="312" y="303"/>
                    <a:pt x="427" y="134"/>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5"/>
            <p:cNvSpPr/>
            <p:nvPr/>
          </p:nvSpPr>
          <p:spPr>
            <a:xfrm>
              <a:off x="3262658" y="1873586"/>
              <a:ext cx="32196" cy="29693"/>
            </a:xfrm>
            <a:custGeom>
              <a:avLst/>
              <a:gdLst/>
              <a:ahLst/>
              <a:cxnLst/>
              <a:rect l="l" t="t" r="r" b="b"/>
              <a:pathLst>
                <a:path w="373" h="344" extrusionOk="0">
                  <a:moveTo>
                    <a:pt x="344" y="0"/>
                  </a:moveTo>
                  <a:cubicBezTo>
                    <a:pt x="344" y="0"/>
                    <a:pt x="229" y="29"/>
                    <a:pt x="143" y="143"/>
                  </a:cubicBezTo>
                  <a:cubicBezTo>
                    <a:pt x="57" y="229"/>
                    <a:pt x="0" y="315"/>
                    <a:pt x="29" y="343"/>
                  </a:cubicBezTo>
                  <a:cubicBezTo>
                    <a:pt x="57" y="343"/>
                    <a:pt x="143" y="315"/>
                    <a:pt x="229" y="229"/>
                  </a:cubicBezTo>
                  <a:cubicBezTo>
                    <a:pt x="315" y="115"/>
                    <a:pt x="372" y="29"/>
                    <a:pt x="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5"/>
            <p:cNvSpPr/>
            <p:nvPr/>
          </p:nvSpPr>
          <p:spPr>
            <a:xfrm>
              <a:off x="3255234" y="1842944"/>
              <a:ext cx="37117" cy="19853"/>
            </a:xfrm>
            <a:custGeom>
              <a:avLst/>
              <a:gdLst/>
              <a:ahLst/>
              <a:cxnLst/>
              <a:rect l="l" t="t" r="r" b="b"/>
              <a:pathLst>
                <a:path w="430" h="230" extrusionOk="0">
                  <a:moveTo>
                    <a:pt x="35" y="0"/>
                  </a:moveTo>
                  <a:cubicBezTo>
                    <a:pt x="20" y="0"/>
                    <a:pt x="8" y="4"/>
                    <a:pt x="0" y="12"/>
                  </a:cubicBezTo>
                  <a:cubicBezTo>
                    <a:pt x="0" y="40"/>
                    <a:pt x="86" y="97"/>
                    <a:pt x="201" y="155"/>
                  </a:cubicBezTo>
                  <a:cubicBezTo>
                    <a:pt x="255" y="209"/>
                    <a:pt x="321" y="229"/>
                    <a:pt x="369" y="229"/>
                  </a:cubicBezTo>
                  <a:cubicBezTo>
                    <a:pt x="397" y="229"/>
                    <a:pt x="419" y="222"/>
                    <a:pt x="430" y="212"/>
                  </a:cubicBezTo>
                  <a:cubicBezTo>
                    <a:pt x="430" y="183"/>
                    <a:pt x="344" y="126"/>
                    <a:pt x="229" y="69"/>
                  </a:cubicBezTo>
                  <a:cubicBezTo>
                    <a:pt x="145" y="27"/>
                    <a:pt x="77"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5"/>
            <p:cNvSpPr/>
            <p:nvPr/>
          </p:nvSpPr>
          <p:spPr>
            <a:xfrm>
              <a:off x="3250314" y="1860207"/>
              <a:ext cx="39620" cy="10962"/>
            </a:xfrm>
            <a:custGeom>
              <a:avLst/>
              <a:gdLst/>
              <a:ahLst/>
              <a:cxnLst/>
              <a:rect l="l" t="t" r="r" b="b"/>
              <a:pathLst>
                <a:path w="459" h="127" extrusionOk="0">
                  <a:moveTo>
                    <a:pt x="131" y="0"/>
                  </a:moveTo>
                  <a:cubicBezTo>
                    <a:pt x="57" y="0"/>
                    <a:pt x="0" y="20"/>
                    <a:pt x="0" y="41"/>
                  </a:cubicBezTo>
                  <a:cubicBezTo>
                    <a:pt x="0" y="98"/>
                    <a:pt x="86" y="98"/>
                    <a:pt x="229" y="126"/>
                  </a:cubicBezTo>
                  <a:cubicBezTo>
                    <a:pt x="344" y="126"/>
                    <a:pt x="458" y="126"/>
                    <a:pt x="458" y="69"/>
                  </a:cubicBezTo>
                  <a:cubicBezTo>
                    <a:pt x="458" y="12"/>
                    <a:pt x="372" y="12"/>
                    <a:pt x="229" y="12"/>
                  </a:cubicBezTo>
                  <a:cubicBezTo>
                    <a:pt x="196" y="4"/>
                    <a:pt x="162" y="0"/>
                    <a:pt x="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5"/>
            <p:cNvSpPr/>
            <p:nvPr/>
          </p:nvSpPr>
          <p:spPr>
            <a:xfrm>
              <a:off x="3252731" y="1869443"/>
              <a:ext cx="39620" cy="17522"/>
            </a:xfrm>
            <a:custGeom>
              <a:avLst/>
              <a:gdLst/>
              <a:ahLst/>
              <a:cxnLst/>
              <a:rect l="l" t="t" r="r" b="b"/>
              <a:pathLst>
                <a:path w="459" h="203" extrusionOk="0">
                  <a:moveTo>
                    <a:pt x="385" y="1"/>
                  </a:moveTo>
                  <a:cubicBezTo>
                    <a:pt x="335" y="1"/>
                    <a:pt x="268" y="15"/>
                    <a:pt x="201" y="48"/>
                  </a:cubicBezTo>
                  <a:cubicBezTo>
                    <a:pt x="87" y="77"/>
                    <a:pt x="1" y="134"/>
                    <a:pt x="1" y="191"/>
                  </a:cubicBezTo>
                  <a:cubicBezTo>
                    <a:pt x="9" y="200"/>
                    <a:pt x="25" y="203"/>
                    <a:pt x="46" y="203"/>
                  </a:cubicBezTo>
                  <a:cubicBezTo>
                    <a:pt x="96" y="203"/>
                    <a:pt x="177" y="183"/>
                    <a:pt x="258" y="163"/>
                  </a:cubicBezTo>
                  <a:cubicBezTo>
                    <a:pt x="373" y="105"/>
                    <a:pt x="459" y="48"/>
                    <a:pt x="459" y="19"/>
                  </a:cubicBezTo>
                  <a:cubicBezTo>
                    <a:pt x="447" y="8"/>
                    <a:pt x="420"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5"/>
            <p:cNvSpPr/>
            <p:nvPr/>
          </p:nvSpPr>
          <p:spPr>
            <a:xfrm>
              <a:off x="3279921" y="1876003"/>
              <a:ext cx="19853" cy="37634"/>
            </a:xfrm>
            <a:custGeom>
              <a:avLst/>
              <a:gdLst/>
              <a:ahLst/>
              <a:cxnLst/>
              <a:rect l="l" t="t" r="r" b="b"/>
              <a:pathLst>
                <a:path w="230" h="436" extrusionOk="0">
                  <a:moveTo>
                    <a:pt x="201" y="1"/>
                  </a:moveTo>
                  <a:cubicBezTo>
                    <a:pt x="172" y="1"/>
                    <a:pt x="115" y="87"/>
                    <a:pt x="58" y="201"/>
                  </a:cubicBezTo>
                  <a:cubicBezTo>
                    <a:pt x="29" y="315"/>
                    <a:pt x="1" y="430"/>
                    <a:pt x="29" y="430"/>
                  </a:cubicBezTo>
                  <a:cubicBezTo>
                    <a:pt x="33" y="434"/>
                    <a:pt x="37" y="436"/>
                    <a:pt x="42" y="436"/>
                  </a:cubicBezTo>
                  <a:cubicBezTo>
                    <a:pt x="73" y="436"/>
                    <a:pt x="123" y="358"/>
                    <a:pt x="172" y="258"/>
                  </a:cubicBezTo>
                  <a:cubicBezTo>
                    <a:pt x="229" y="144"/>
                    <a:pt x="229" y="29"/>
                    <a:pt x="2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5"/>
            <p:cNvSpPr/>
            <p:nvPr/>
          </p:nvSpPr>
          <p:spPr>
            <a:xfrm>
              <a:off x="3297184" y="1878506"/>
              <a:ext cx="10013" cy="39620"/>
            </a:xfrm>
            <a:custGeom>
              <a:avLst/>
              <a:gdLst/>
              <a:ahLst/>
              <a:cxnLst/>
              <a:rect l="l" t="t" r="r" b="b"/>
              <a:pathLst>
                <a:path w="116" h="459" extrusionOk="0">
                  <a:moveTo>
                    <a:pt x="58" y="0"/>
                  </a:moveTo>
                  <a:cubicBezTo>
                    <a:pt x="29" y="0"/>
                    <a:pt x="1" y="86"/>
                    <a:pt x="1" y="229"/>
                  </a:cubicBezTo>
                  <a:cubicBezTo>
                    <a:pt x="1" y="344"/>
                    <a:pt x="29" y="458"/>
                    <a:pt x="58" y="458"/>
                  </a:cubicBezTo>
                  <a:cubicBezTo>
                    <a:pt x="87" y="458"/>
                    <a:pt x="115" y="344"/>
                    <a:pt x="115" y="229"/>
                  </a:cubicBezTo>
                  <a:cubicBezTo>
                    <a:pt x="115" y="86"/>
                    <a:pt x="87"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5"/>
            <p:cNvSpPr/>
            <p:nvPr/>
          </p:nvSpPr>
          <p:spPr>
            <a:xfrm>
              <a:off x="3302191" y="1876003"/>
              <a:ext cx="24773" cy="37117"/>
            </a:xfrm>
            <a:custGeom>
              <a:avLst/>
              <a:gdLst/>
              <a:ahLst/>
              <a:cxnLst/>
              <a:rect l="l" t="t" r="r" b="b"/>
              <a:pathLst>
                <a:path w="287" h="430" extrusionOk="0">
                  <a:moveTo>
                    <a:pt x="57" y="1"/>
                  </a:moveTo>
                  <a:cubicBezTo>
                    <a:pt x="0" y="29"/>
                    <a:pt x="57" y="115"/>
                    <a:pt x="86" y="230"/>
                  </a:cubicBezTo>
                  <a:cubicBezTo>
                    <a:pt x="143" y="344"/>
                    <a:pt x="200" y="430"/>
                    <a:pt x="258" y="430"/>
                  </a:cubicBezTo>
                  <a:cubicBezTo>
                    <a:pt x="286" y="401"/>
                    <a:pt x="258" y="315"/>
                    <a:pt x="200" y="201"/>
                  </a:cubicBezTo>
                  <a:cubicBezTo>
                    <a:pt x="143" y="87"/>
                    <a:pt x="8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5"/>
            <p:cNvSpPr/>
            <p:nvPr/>
          </p:nvSpPr>
          <p:spPr>
            <a:xfrm>
              <a:off x="3307111" y="1872896"/>
              <a:ext cx="34700" cy="28571"/>
            </a:xfrm>
            <a:custGeom>
              <a:avLst/>
              <a:gdLst/>
              <a:ahLst/>
              <a:cxnLst/>
              <a:rect l="l" t="t" r="r" b="b"/>
              <a:pathLst>
                <a:path w="402" h="331" extrusionOk="0">
                  <a:moveTo>
                    <a:pt x="49" y="1"/>
                  </a:moveTo>
                  <a:cubicBezTo>
                    <a:pt x="41" y="1"/>
                    <a:pt x="34" y="3"/>
                    <a:pt x="29" y="8"/>
                  </a:cubicBezTo>
                  <a:cubicBezTo>
                    <a:pt x="0" y="37"/>
                    <a:pt x="58" y="123"/>
                    <a:pt x="172" y="208"/>
                  </a:cubicBezTo>
                  <a:cubicBezTo>
                    <a:pt x="243" y="279"/>
                    <a:pt x="313" y="330"/>
                    <a:pt x="352" y="330"/>
                  </a:cubicBezTo>
                  <a:cubicBezTo>
                    <a:pt x="360" y="330"/>
                    <a:pt x="367" y="328"/>
                    <a:pt x="372" y="323"/>
                  </a:cubicBezTo>
                  <a:cubicBezTo>
                    <a:pt x="401" y="294"/>
                    <a:pt x="344" y="208"/>
                    <a:pt x="229" y="123"/>
                  </a:cubicBezTo>
                  <a:cubicBezTo>
                    <a:pt x="159" y="52"/>
                    <a:pt x="88" y="1"/>
                    <a:pt x="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5"/>
            <p:cNvSpPr/>
            <p:nvPr/>
          </p:nvSpPr>
          <p:spPr>
            <a:xfrm>
              <a:off x="3312031" y="1868235"/>
              <a:ext cx="37117" cy="15623"/>
            </a:xfrm>
            <a:custGeom>
              <a:avLst/>
              <a:gdLst/>
              <a:ahLst/>
              <a:cxnLst/>
              <a:rect l="l" t="t" r="r" b="b"/>
              <a:pathLst>
                <a:path w="430" h="181" extrusionOk="0">
                  <a:moveTo>
                    <a:pt x="53" y="0"/>
                  </a:moveTo>
                  <a:cubicBezTo>
                    <a:pt x="21" y="0"/>
                    <a:pt x="1" y="9"/>
                    <a:pt x="1" y="33"/>
                  </a:cubicBezTo>
                  <a:cubicBezTo>
                    <a:pt x="1" y="62"/>
                    <a:pt x="86" y="119"/>
                    <a:pt x="201" y="148"/>
                  </a:cubicBezTo>
                  <a:cubicBezTo>
                    <a:pt x="267" y="164"/>
                    <a:pt x="333" y="181"/>
                    <a:pt x="377" y="181"/>
                  </a:cubicBezTo>
                  <a:cubicBezTo>
                    <a:pt x="409" y="181"/>
                    <a:pt x="430" y="172"/>
                    <a:pt x="430" y="148"/>
                  </a:cubicBezTo>
                  <a:cubicBezTo>
                    <a:pt x="430" y="119"/>
                    <a:pt x="344" y="62"/>
                    <a:pt x="230" y="33"/>
                  </a:cubicBezTo>
                  <a:cubicBezTo>
                    <a:pt x="163" y="17"/>
                    <a:pt x="97" y="0"/>
                    <a:pt x="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5"/>
            <p:cNvSpPr/>
            <p:nvPr/>
          </p:nvSpPr>
          <p:spPr>
            <a:xfrm>
              <a:off x="3312031" y="1857100"/>
              <a:ext cx="39620" cy="11567"/>
            </a:xfrm>
            <a:custGeom>
              <a:avLst/>
              <a:gdLst/>
              <a:ahLst/>
              <a:cxnLst/>
              <a:rect l="l" t="t" r="r" b="b"/>
              <a:pathLst>
                <a:path w="459" h="134" extrusionOk="0">
                  <a:moveTo>
                    <a:pt x="364" y="1"/>
                  </a:moveTo>
                  <a:cubicBezTo>
                    <a:pt x="324" y="1"/>
                    <a:pt x="277" y="7"/>
                    <a:pt x="230" y="19"/>
                  </a:cubicBezTo>
                  <a:cubicBezTo>
                    <a:pt x="86" y="19"/>
                    <a:pt x="1" y="77"/>
                    <a:pt x="1" y="105"/>
                  </a:cubicBezTo>
                  <a:cubicBezTo>
                    <a:pt x="1" y="134"/>
                    <a:pt x="115" y="134"/>
                    <a:pt x="230" y="134"/>
                  </a:cubicBezTo>
                  <a:cubicBezTo>
                    <a:pt x="344" y="105"/>
                    <a:pt x="458" y="77"/>
                    <a:pt x="458" y="48"/>
                  </a:cubicBezTo>
                  <a:cubicBezTo>
                    <a:pt x="458" y="14"/>
                    <a:pt x="419" y="1"/>
                    <a:pt x="3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5"/>
            <p:cNvSpPr/>
            <p:nvPr/>
          </p:nvSpPr>
          <p:spPr>
            <a:xfrm>
              <a:off x="3309528" y="1840440"/>
              <a:ext cx="37203" cy="21838"/>
            </a:xfrm>
            <a:custGeom>
              <a:avLst/>
              <a:gdLst/>
              <a:ahLst/>
              <a:cxnLst/>
              <a:rect l="l" t="t" r="r" b="b"/>
              <a:pathLst>
                <a:path w="431" h="253" extrusionOk="0">
                  <a:moveTo>
                    <a:pt x="391" y="1"/>
                  </a:moveTo>
                  <a:cubicBezTo>
                    <a:pt x="342" y="1"/>
                    <a:pt x="264" y="27"/>
                    <a:pt x="201" y="69"/>
                  </a:cubicBezTo>
                  <a:cubicBezTo>
                    <a:pt x="87" y="126"/>
                    <a:pt x="1" y="212"/>
                    <a:pt x="30" y="241"/>
                  </a:cubicBezTo>
                  <a:cubicBezTo>
                    <a:pt x="30" y="249"/>
                    <a:pt x="38" y="252"/>
                    <a:pt x="52" y="252"/>
                  </a:cubicBezTo>
                  <a:cubicBezTo>
                    <a:pt x="91" y="252"/>
                    <a:pt x="175" y="226"/>
                    <a:pt x="259" y="184"/>
                  </a:cubicBezTo>
                  <a:cubicBezTo>
                    <a:pt x="373" y="98"/>
                    <a:pt x="430" y="41"/>
                    <a:pt x="430" y="12"/>
                  </a:cubicBezTo>
                  <a:cubicBezTo>
                    <a:pt x="423" y="4"/>
                    <a:pt x="409"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5"/>
            <p:cNvSpPr/>
            <p:nvPr/>
          </p:nvSpPr>
          <p:spPr>
            <a:xfrm>
              <a:off x="3304608" y="1824127"/>
              <a:ext cx="27276" cy="34700"/>
            </a:xfrm>
            <a:custGeom>
              <a:avLst/>
              <a:gdLst/>
              <a:ahLst/>
              <a:cxnLst/>
              <a:rect l="l" t="t" r="r" b="b"/>
              <a:pathLst>
                <a:path w="316" h="402" extrusionOk="0">
                  <a:moveTo>
                    <a:pt x="287" y="1"/>
                  </a:moveTo>
                  <a:cubicBezTo>
                    <a:pt x="287" y="1"/>
                    <a:pt x="201" y="58"/>
                    <a:pt x="115" y="172"/>
                  </a:cubicBezTo>
                  <a:cubicBezTo>
                    <a:pt x="29" y="287"/>
                    <a:pt x="1" y="373"/>
                    <a:pt x="29" y="401"/>
                  </a:cubicBezTo>
                  <a:cubicBezTo>
                    <a:pt x="58" y="401"/>
                    <a:pt x="144" y="344"/>
                    <a:pt x="201" y="230"/>
                  </a:cubicBezTo>
                  <a:cubicBezTo>
                    <a:pt x="287" y="144"/>
                    <a:pt x="316" y="29"/>
                    <a:pt x="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5"/>
            <p:cNvSpPr/>
            <p:nvPr/>
          </p:nvSpPr>
          <p:spPr>
            <a:xfrm>
              <a:off x="3299688" y="1816703"/>
              <a:ext cx="12430" cy="39620"/>
            </a:xfrm>
            <a:custGeom>
              <a:avLst/>
              <a:gdLst/>
              <a:ahLst/>
              <a:cxnLst/>
              <a:rect l="l" t="t" r="r" b="b"/>
              <a:pathLst>
                <a:path w="144" h="459" extrusionOk="0">
                  <a:moveTo>
                    <a:pt x="115" y="1"/>
                  </a:moveTo>
                  <a:cubicBezTo>
                    <a:pt x="115" y="1"/>
                    <a:pt x="58" y="87"/>
                    <a:pt x="29" y="230"/>
                  </a:cubicBezTo>
                  <a:cubicBezTo>
                    <a:pt x="0" y="344"/>
                    <a:pt x="0" y="459"/>
                    <a:pt x="29" y="459"/>
                  </a:cubicBezTo>
                  <a:cubicBezTo>
                    <a:pt x="58" y="459"/>
                    <a:pt x="115" y="373"/>
                    <a:pt x="115" y="230"/>
                  </a:cubicBezTo>
                  <a:cubicBezTo>
                    <a:pt x="144" y="115"/>
                    <a:pt x="144"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5"/>
            <p:cNvSpPr/>
            <p:nvPr/>
          </p:nvSpPr>
          <p:spPr>
            <a:xfrm>
              <a:off x="3287344" y="1816703"/>
              <a:ext cx="14933" cy="39620"/>
            </a:xfrm>
            <a:custGeom>
              <a:avLst/>
              <a:gdLst/>
              <a:ahLst/>
              <a:cxnLst/>
              <a:rect l="l" t="t" r="r" b="b"/>
              <a:pathLst>
                <a:path w="173" h="459" extrusionOk="0">
                  <a:moveTo>
                    <a:pt x="29" y="1"/>
                  </a:moveTo>
                  <a:cubicBezTo>
                    <a:pt x="0" y="1"/>
                    <a:pt x="0" y="115"/>
                    <a:pt x="29" y="258"/>
                  </a:cubicBezTo>
                  <a:cubicBezTo>
                    <a:pt x="58" y="373"/>
                    <a:pt x="86" y="459"/>
                    <a:pt x="143" y="459"/>
                  </a:cubicBezTo>
                  <a:cubicBezTo>
                    <a:pt x="172" y="459"/>
                    <a:pt x="172" y="344"/>
                    <a:pt x="143" y="230"/>
                  </a:cubicBezTo>
                  <a:cubicBezTo>
                    <a:pt x="86"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5"/>
            <p:cNvSpPr/>
            <p:nvPr/>
          </p:nvSpPr>
          <p:spPr>
            <a:xfrm>
              <a:off x="3267578" y="1826026"/>
              <a:ext cx="29693" cy="33232"/>
            </a:xfrm>
            <a:custGeom>
              <a:avLst/>
              <a:gdLst/>
              <a:ahLst/>
              <a:cxnLst/>
              <a:rect l="l" t="t" r="r" b="b"/>
              <a:pathLst>
                <a:path w="344" h="385" extrusionOk="0">
                  <a:moveTo>
                    <a:pt x="49" y="0"/>
                  </a:moveTo>
                  <a:cubicBezTo>
                    <a:pt x="41" y="0"/>
                    <a:pt x="34" y="2"/>
                    <a:pt x="29" y="7"/>
                  </a:cubicBezTo>
                  <a:cubicBezTo>
                    <a:pt x="0" y="7"/>
                    <a:pt x="58" y="122"/>
                    <a:pt x="115" y="208"/>
                  </a:cubicBezTo>
                  <a:cubicBezTo>
                    <a:pt x="189" y="307"/>
                    <a:pt x="264" y="385"/>
                    <a:pt x="301" y="385"/>
                  </a:cubicBezTo>
                  <a:cubicBezTo>
                    <a:pt x="307" y="385"/>
                    <a:pt x="311" y="383"/>
                    <a:pt x="315" y="379"/>
                  </a:cubicBezTo>
                  <a:cubicBezTo>
                    <a:pt x="344" y="351"/>
                    <a:pt x="315" y="265"/>
                    <a:pt x="229" y="150"/>
                  </a:cubicBezTo>
                  <a:cubicBezTo>
                    <a:pt x="158" y="56"/>
                    <a:pt x="87" y="0"/>
                    <a:pt x="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5"/>
            <p:cNvSpPr/>
            <p:nvPr/>
          </p:nvSpPr>
          <p:spPr>
            <a:xfrm>
              <a:off x="3260154" y="1833362"/>
              <a:ext cx="34700" cy="26413"/>
            </a:xfrm>
            <a:custGeom>
              <a:avLst/>
              <a:gdLst/>
              <a:ahLst/>
              <a:cxnLst/>
              <a:rect l="l" t="t" r="r" b="b"/>
              <a:pathLst>
                <a:path w="402" h="306" extrusionOk="0">
                  <a:moveTo>
                    <a:pt x="50" y="1"/>
                  </a:moveTo>
                  <a:cubicBezTo>
                    <a:pt x="41" y="1"/>
                    <a:pt x="34" y="3"/>
                    <a:pt x="29" y="8"/>
                  </a:cubicBezTo>
                  <a:cubicBezTo>
                    <a:pt x="1" y="37"/>
                    <a:pt x="58" y="94"/>
                    <a:pt x="172" y="208"/>
                  </a:cubicBezTo>
                  <a:cubicBezTo>
                    <a:pt x="237" y="273"/>
                    <a:pt x="317" y="305"/>
                    <a:pt x="353" y="305"/>
                  </a:cubicBezTo>
                  <a:cubicBezTo>
                    <a:pt x="365" y="305"/>
                    <a:pt x="373" y="302"/>
                    <a:pt x="373" y="294"/>
                  </a:cubicBezTo>
                  <a:cubicBezTo>
                    <a:pt x="401" y="294"/>
                    <a:pt x="344" y="208"/>
                    <a:pt x="258" y="123"/>
                  </a:cubicBezTo>
                  <a:cubicBezTo>
                    <a:pt x="164" y="52"/>
                    <a:pt x="89"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5"/>
            <p:cNvSpPr/>
            <p:nvPr/>
          </p:nvSpPr>
          <p:spPr>
            <a:xfrm>
              <a:off x="3252731" y="1849504"/>
              <a:ext cx="39620" cy="16141"/>
            </a:xfrm>
            <a:custGeom>
              <a:avLst/>
              <a:gdLst/>
              <a:ahLst/>
              <a:cxnLst/>
              <a:rect l="l" t="t" r="r" b="b"/>
              <a:pathLst>
                <a:path w="459" h="187" extrusionOk="0">
                  <a:moveTo>
                    <a:pt x="72" y="0"/>
                  </a:moveTo>
                  <a:cubicBezTo>
                    <a:pt x="29" y="0"/>
                    <a:pt x="1" y="7"/>
                    <a:pt x="1" y="21"/>
                  </a:cubicBezTo>
                  <a:cubicBezTo>
                    <a:pt x="1" y="50"/>
                    <a:pt x="87" y="107"/>
                    <a:pt x="201" y="165"/>
                  </a:cubicBezTo>
                  <a:cubicBezTo>
                    <a:pt x="258" y="179"/>
                    <a:pt x="316" y="186"/>
                    <a:pt x="358" y="186"/>
                  </a:cubicBezTo>
                  <a:cubicBezTo>
                    <a:pt x="401" y="186"/>
                    <a:pt x="430" y="179"/>
                    <a:pt x="430" y="165"/>
                  </a:cubicBezTo>
                  <a:cubicBezTo>
                    <a:pt x="459" y="107"/>
                    <a:pt x="373" y="79"/>
                    <a:pt x="230" y="21"/>
                  </a:cubicBezTo>
                  <a:cubicBezTo>
                    <a:pt x="172" y="7"/>
                    <a:pt x="115" y="0"/>
                    <a:pt x="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5"/>
            <p:cNvSpPr/>
            <p:nvPr/>
          </p:nvSpPr>
          <p:spPr>
            <a:xfrm>
              <a:off x="3250314" y="1865127"/>
              <a:ext cx="39620" cy="10962"/>
            </a:xfrm>
            <a:custGeom>
              <a:avLst/>
              <a:gdLst/>
              <a:ahLst/>
              <a:cxnLst/>
              <a:rect l="l" t="t" r="r" b="b"/>
              <a:pathLst>
                <a:path w="459" h="127" extrusionOk="0">
                  <a:moveTo>
                    <a:pt x="327" y="0"/>
                  </a:moveTo>
                  <a:cubicBezTo>
                    <a:pt x="296" y="0"/>
                    <a:pt x="263" y="4"/>
                    <a:pt x="229" y="12"/>
                  </a:cubicBezTo>
                  <a:cubicBezTo>
                    <a:pt x="86" y="12"/>
                    <a:pt x="0" y="41"/>
                    <a:pt x="0" y="98"/>
                  </a:cubicBezTo>
                  <a:cubicBezTo>
                    <a:pt x="0" y="127"/>
                    <a:pt x="115" y="127"/>
                    <a:pt x="229" y="127"/>
                  </a:cubicBezTo>
                  <a:cubicBezTo>
                    <a:pt x="372" y="127"/>
                    <a:pt x="458" y="69"/>
                    <a:pt x="458" y="41"/>
                  </a:cubicBezTo>
                  <a:cubicBezTo>
                    <a:pt x="458" y="21"/>
                    <a:pt x="401" y="0"/>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5"/>
            <p:cNvSpPr/>
            <p:nvPr/>
          </p:nvSpPr>
          <p:spPr>
            <a:xfrm>
              <a:off x="3255234" y="1871515"/>
              <a:ext cx="37117" cy="22788"/>
            </a:xfrm>
            <a:custGeom>
              <a:avLst/>
              <a:gdLst/>
              <a:ahLst/>
              <a:cxnLst/>
              <a:rect l="l" t="t" r="r" b="b"/>
              <a:pathLst>
                <a:path w="430" h="264" extrusionOk="0">
                  <a:moveTo>
                    <a:pt x="385" y="0"/>
                  </a:moveTo>
                  <a:cubicBezTo>
                    <a:pt x="336" y="0"/>
                    <a:pt x="261" y="41"/>
                    <a:pt x="201" y="81"/>
                  </a:cubicBezTo>
                  <a:cubicBezTo>
                    <a:pt x="86" y="139"/>
                    <a:pt x="0" y="224"/>
                    <a:pt x="29" y="253"/>
                  </a:cubicBezTo>
                  <a:cubicBezTo>
                    <a:pt x="29" y="260"/>
                    <a:pt x="36" y="264"/>
                    <a:pt x="49" y="264"/>
                  </a:cubicBezTo>
                  <a:cubicBezTo>
                    <a:pt x="86" y="264"/>
                    <a:pt x="172" y="232"/>
                    <a:pt x="258" y="167"/>
                  </a:cubicBezTo>
                  <a:cubicBezTo>
                    <a:pt x="372" y="110"/>
                    <a:pt x="430" y="53"/>
                    <a:pt x="430" y="24"/>
                  </a:cubicBezTo>
                  <a:cubicBezTo>
                    <a:pt x="421" y="7"/>
                    <a:pt x="406" y="0"/>
                    <a:pt x="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5"/>
            <p:cNvSpPr/>
            <p:nvPr/>
          </p:nvSpPr>
          <p:spPr>
            <a:xfrm>
              <a:off x="3267578" y="1875571"/>
              <a:ext cx="29693" cy="33146"/>
            </a:xfrm>
            <a:custGeom>
              <a:avLst/>
              <a:gdLst/>
              <a:ahLst/>
              <a:cxnLst/>
              <a:rect l="l" t="t" r="r" b="b"/>
              <a:pathLst>
                <a:path w="344" h="384" extrusionOk="0">
                  <a:moveTo>
                    <a:pt x="301" y="0"/>
                  </a:moveTo>
                  <a:cubicBezTo>
                    <a:pt x="264" y="0"/>
                    <a:pt x="189" y="74"/>
                    <a:pt x="115" y="149"/>
                  </a:cubicBezTo>
                  <a:cubicBezTo>
                    <a:pt x="58" y="263"/>
                    <a:pt x="0" y="349"/>
                    <a:pt x="29" y="378"/>
                  </a:cubicBezTo>
                  <a:cubicBezTo>
                    <a:pt x="33" y="382"/>
                    <a:pt x="38" y="383"/>
                    <a:pt x="44" y="383"/>
                  </a:cubicBezTo>
                  <a:cubicBezTo>
                    <a:pt x="81" y="383"/>
                    <a:pt x="155" y="309"/>
                    <a:pt x="229" y="235"/>
                  </a:cubicBezTo>
                  <a:cubicBezTo>
                    <a:pt x="315" y="120"/>
                    <a:pt x="344" y="34"/>
                    <a:pt x="315" y="6"/>
                  </a:cubicBezTo>
                  <a:cubicBezTo>
                    <a:pt x="311" y="2"/>
                    <a:pt x="307" y="0"/>
                    <a:pt x="3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5"/>
            <p:cNvSpPr/>
            <p:nvPr/>
          </p:nvSpPr>
          <p:spPr>
            <a:xfrm>
              <a:off x="3287344" y="1878075"/>
              <a:ext cx="14933" cy="40051"/>
            </a:xfrm>
            <a:custGeom>
              <a:avLst/>
              <a:gdLst/>
              <a:ahLst/>
              <a:cxnLst/>
              <a:rect l="l" t="t" r="r" b="b"/>
              <a:pathLst>
                <a:path w="173" h="464" extrusionOk="0">
                  <a:moveTo>
                    <a:pt x="134" y="1"/>
                  </a:moveTo>
                  <a:cubicBezTo>
                    <a:pt x="103" y="1"/>
                    <a:pt x="55" y="103"/>
                    <a:pt x="29" y="206"/>
                  </a:cubicBezTo>
                  <a:cubicBezTo>
                    <a:pt x="0" y="349"/>
                    <a:pt x="0" y="435"/>
                    <a:pt x="29" y="463"/>
                  </a:cubicBezTo>
                  <a:cubicBezTo>
                    <a:pt x="58" y="463"/>
                    <a:pt x="115" y="349"/>
                    <a:pt x="143" y="234"/>
                  </a:cubicBezTo>
                  <a:cubicBezTo>
                    <a:pt x="172" y="120"/>
                    <a:pt x="172" y="5"/>
                    <a:pt x="143" y="5"/>
                  </a:cubicBezTo>
                  <a:cubicBezTo>
                    <a:pt x="140" y="2"/>
                    <a:pt x="137" y="1"/>
                    <a:pt x="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5"/>
            <p:cNvSpPr/>
            <p:nvPr/>
          </p:nvSpPr>
          <p:spPr>
            <a:xfrm>
              <a:off x="3299688" y="1878075"/>
              <a:ext cx="14933" cy="40051"/>
            </a:xfrm>
            <a:custGeom>
              <a:avLst/>
              <a:gdLst/>
              <a:ahLst/>
              <a:cxnLst/>
              <a:rect l="l" t="t" r="r" b="b"/>
              <a:pathLst>
                <a:path w="173" h="464" extrusionOk="0">
                  <a:moveTo>
                    <a:pt x="46" y="1"/>
                  </a:moveTo>
                  <a:cubicBezTo>
                    <a:pt x="41" y="1"/>
                    <a:pt x="35" y="2"/>
                    <a:pt x="29" y="5"/>
                  </a:cubicBezTo>
                  <a:cubicBezTo>
                    <a:pt x="0" y="5"/>
                    <a:pt x="0" y="120"/>
                    <a:pt x="29" y="234"/>
                  </a:cubicBezTo>
                  <a:cubicBezTo>
                    <a:pt x="86" y="377"/>
                    <a:pt x="115" y="463"/>
                    <a:pt x="144" y="463"/>
                  </a:cubicBezTo>
                  <a:cubicBezTo>
                    <a:pt x="172" y="435"/>
                    <a:pt x="172" y="349"/>
                    <a:pt x="144" y="206"/>
                  </a:cubicBezTo>
                  <a:cubicBezTo>
                    <a:pt x="118" y="103"/>
                    <a:pt x="92"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5"/>
            <p:cNvSpPr/>
            <p:nvPr/>
          </p:nvSpPr>
          <p:spPr>
            <a:xfrm>
              <a:off x="3304608" y="1875571"/>
              <a:ext cx="27276" cy="33146"/>
            </a:xfrm>
            <a:custGeom>
              <a:avLst/>
              <a:gdLst/>
              <a:ahLst/>
              <a:cxnLst/>
              <a:rect l="l" t="t" r="r" b="b"/>
              <a:pathLst>
                <a:path w="316" h="384" extrusionOk="0">
                  <a:moveTo>
                    <a:pt x="44" y="0"/>
                  </a:moveTo>
                  <a:cubicBezTo>
                    <a:pt x="38" y="0"/>
                    <a:pt x="33" y="2"/>
                    <a:pt x="29" y="6"/>
                  </a:cubicBezTo>
                  <a:cubicBezTo>
                    <a:pt x="1" y="34"/>
                    <a:pt x="29" y="120"/>
                    <a:pt x="115" y="235"/>
                  </a:cubicBezTo>
                  <a:cubicBezTo>
                    <a:pt x="190" y="309"/>
                    <a:pt x="264" y="383"/>
                    <a:pt x="283" y="383"/>
                  </a:cubicBezTo>
                  <a:cubicBezTo>
                    <a:pt x="285" y="383"/>
                    <a:pt x="287" y="382"/>
                    <a:pt x="287" y="378"/>
                  </a:cubicBezTo>
                  <a:cubicBezTo>
                    <a:pt x="316" y="378"/>
                    <a:pt x="287" y="263"/>
                    <a:pt x="201" y="149"/>
                  </a:cubicBezTo>
                  <a:cubicBezTo>
                    <a:pt x="151" y="74"/>
                    <a:pt x="80" y="0"/>
                    <a:pt x="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5"/>
            <p:cNvSpPr/>
            <p:nvPr/>
          </p:nvSpPr>
          <p:spPr>
            <a:xfrm>
              <a:off x="3309528" y="1872550"/>
              <a:ext cx="37203" cy="21838"/>
            </a:xfrm>
            <a:custGeom>
              <a:avLst/>
              <a:gdLst/>
              <a:ahLst/>
              <a:cxnLst/>
              <a:rect l="l" t="t" r="r" b="b"/>
              <a:pathLst>
                <a:path w="431" h="253" extrusionOk="0">
                  <a:moveTo>
                    <a:pt x="36" y="1"/>
                  </a:moveTo>
                  <a:cubicBezTo>
                    <a:pt x="20" y="1"/>
                    <a:pt x="9" y="4"/>
                    <a:pt x="1" y="12"/>
                  </a:cubicBezTo>
                  <a:cubicBezTo>
                    <a:pt x="1" y="41"/>
                    <a:pt x="58" y="98"/>
                    <a:pt x="173" y="184"/>
                  </a:cubicBezTo>
                  <a:cubicBezTo>
                    <a:pt x="256" y="226"/>
                    <a:pt x="340" y="252"/>
                    <a:pt x="379" y="252"/>
                  </a:cubicBezTo>
                  <a:cubicBezTo>
                    <a:pt x="393" y="252"/>
                    <a:pt x="402" y="249"/>
                    <a:pt x="402" y="241"/>
                  </a:cubicBezTo>
                  <a:cubicBezTo>
                    <a:pt x="430" y="212"/>
                    <a:pt x="344" y="127"/>
                    <a:pt x="230" y="69"/>
                  </a:cubicBezTo>
                  <a:cubicBezTo>
                    <a:pt x="146" y="27"/>
                    <a:pt x="78" y="1"/>
                    <a:pt x="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5"/>
            <p:cNvSpPr/>
            <p:nvPr/>
          </p:nvSpPr>
          <p:spPr>
            <a:xfrm>
              <a:off x="3312031" y="1866163"/>
              <a:ext cx="39620" cy="10962"/>
            </a:xfrm>
            <a:custGeom>
              <a:avLst/>
              <a:gdLst/>
              <a:ahLst/>
              <a:cxnLst/>
              <a:rect l="l" t="t" r="r" b="b"/>
              <a:pathLst>
                <a:path w="459" h="127" extrusionOk="0">
                  <a:moveTo>
                    <a:pt x="230" y="0"/>
                  </a:moveTo>
                  <a:cubicBezTo>
                    <a:pt x="115" y="0"/>
                    <a:pt x="1" y="0"/>
                    <a:pt x="1" y="29"/>
                  </a:cubicBezTo>
                  <a:cubicBezTo>
                    <a:pt x="1" y="57"/>
                    <a:pt x="86" y="86"/>
                    <a:pt x="230" y="115"/>
                  </a:cubicBezTo>
                  <a:cubicBezTo>
                    <a:pt x="263" y="123"/>
                    <a:pt x="297" y="127"/>
                    <a:pt x="327" y="127"/>
                  </a:cubicBezTo>
                  <a:cubicBezTo>
                    <a:pt x="401" y="127"/>
                    <a:pt x="458" y="106"/>
                    <a:pt x="458" y="86"/>
                  </a:cubicBezTo>
                  <a:cubicBezTo>
                    <a:pt x="458" y="57"/>
                    <a:pt x="373"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5"/>
            <p:cNvSpPr/>
            <p:nvPr/>
          </p:nvSpPr>
          <p:spPr>
            <a:xfrm>
              <a:off x="3309528" y="1851921"/>
              <a:ext cx="42123" cy="13724"/>
            </a:xfrm>
            <a:custGeom>
              <a:avLst/>
              <a:gdLst/>
              <a:ahLst/>
              <a:cxnLst/>
              <a:rect l="l" t="t" r="r" b="b"/>
              <a:pathLst>
                <a:path w="488" h="159" extrusionOk="0">
                  <a:moveTo>
                    <a:pt x="387" y="1"/>
                  </a:moveTo>
                  <a:cubicBezTo>
                    <a:pt x="344" y="1"/>
                    <a:pt x="287" y="8"/>
                    <a:pt x="230" y="22"/>
                  </a:cubicBezTo>
                  <a:cubicBezTo>
                    <a:pt x="115" y="51"/>
                    <a:pt x="1" y="108"/>
                    <a:pt x="30" y="137"/>
                  </a:cubicBezTo>
                  <a:cubicBezTo>
                    <a:pt x="30" y="151"/>
                    <a:pt x="58" y="158"/>
                    <a:pt x="101" y="158"/>
                  </a:cubicBezTo>
                  <a:cubicBezTo>
                    <a:pt x="144" y="158"/>
                    <a:pt x="201" y="151"/>
                    <a:pt x="259" y="137"/>
                  </a:cubicBezTo>
                  <a:cubicBezTo>
                    <a:pt x="373" y="108"/>
                    <a:pt x="487" y="51"/>
                    <a:pt x="459" y="22"/>
                  </a:cubicBezTo>
                  <a:cubicBezTo>
                    <a:pt x="459" y="8"/>
                    <a:pt x="430"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5"/>
            <p:cNvSpPr/>
            <p:nvPr/>
          </p:nvSpPr>
          <p:spPr>
            <a:xfrm>
              <a:off x="3307111" y="1833362"/>
              <a:ext cx="34700" cy="26068"/>
            </a:xfrm>
            <a:custGeom>
              <a:avLst/>
              <a:gdLst/>
              <a:ahLst/>
              <a:cxnLst/>
              <a:rect l="l" t="t" r="r" b="b"/>
              <a:pathLst>
                <a:path w="402" h="302" extrusionOk="0">
                  <a:moveTo>
                    <a:pt x="351" y="1"/>
                  </a:moveTo>
                  <a:cubicBezTo>
                    <a:pt x="312" y="1"/>
                    <a:pt x="242" y="47"/>
                    <a:pt x="172" y="94"/>
                  </a:cubicBezTo>
                  <a:cubicBezTo>
                    <a:pt x="58" y="180"/>
                    <a:pt x="0" y="266"/>
                    <a:pt x="29" y="294"/>
                  </a:cubicBezTo>
                  <a:cubicBezTo>
                    <a:pt x="29" y="299"/>
                    <a:pt x="33" y="302"/>
                    <a:pt x="39" y="302"/>
                  </a:cubicBezTo>
                  <a:cubicBezTo>
                    <a:pt x="69" y="302"/>
                    <a:pt x="159" y="251"/>
                    <a:pt x="229" y="180"/>
                  </a:cubicBezTo>
                  <a:cubicBezTo>
                    <a:pt x="344" y="123"/>
                    <a:pt x="401" y="8"/>
                    <a:pt x="372" y="8"/>
                  </a:cubicBezTo>
                  <a:cubicBezTo>
                    <a:pt x="367" y="3"/>
                    <a:pt x="360" y="1"/>
                    <a:pt x="3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5"/>
            <p:cNvSpPr/>
            <p:nvPr/>
          </p:nvSpPr>
          <p:spPr>
            <a:xfrm>
              <a:off x="3302191" y="1821192"/>
              <a:ext cx="24773" cy="35649"/>
            </a:xfrm>
            <a:custGeom>
              <a:avLst/>
              <a:gdLst/>
              <a:ahLst/>
              <a:cxnLst/>
              <a:rect l="l" t="t" r="r" b="b"/>
              <a:pathLst>
                <a:path w="287" h="413" extrusionOk="0">
                  <a:moveTo>
                    <a:pt x="216" y="1"/>
                  </a:moveTo>
                  <a:cubicBezTo>
                    <a:pt x="185" y="1"/>
                    <a:pt x="136" y="78"/>
                    <a:pt x="86" y="178"/>
                  </a:cubicBezTo>
                  <a:cubicBezTo>
                    <a:pt x="29" y="292"/>
                    <a:pt x="0" y="407"/>
                    <a:pt x="29" y="407"/>
                  </a:cubicBezTo>
                  <a:cubicBezTo>
                    <a:pt x="32" y="410"/>
                    <a:pt x="37" y="412"/>
                    <a:pt x="43" y="412"/>
                  </a:cubicBezTo>
                  <a:cubicBezTo>
                    <a:pt x="79" y="412"/>
                    <a:pt x="151" y="334"/>
                    <a:pt x="200" y="235"/>
                  </a:cubicBezTo>
                  <a:cubicBezTo>
                    <a:pt x="258" y="121"/>
                    <a:pt x="286" y="6"/>
                    <a:pt x="229" y="6"/>
                  </a:cubicBezTo>
                  <a:cubicBezTo>
                    <a:pt x="225" y="2"/>
                    <a:pt x="221" y="1"/>
                    <a:pt x="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5"/>
            <p:cNvSpPr/>
            <p:nvPr/>
          </p:nvSpPr>
          <p:spPr>
            <a:xfrm>
              <a:off x="3297184" y="1816358"/>
              <a:ext cx="10013" cy="39965"/>
            </a:xfrm>
            <a:custGeom>
              <a:avLst/>
              <a:gdLst/>
              <a:ahLst/>
              <a:cxnLst/>
              <a:rect l="l" t="t" r="r" b="b"/>
              <a:pathLst>
                <a:path w="116" h="463" extrusionOk="0">
                  <a:moveTo>
                    <a:pt x="42" y="0"/>
                  </a:moveTo>
                  <a:cubicBezTo>
                    <a:pt x="1" y="0"/>
                    <a:pt x="1" y="106"/>
                    <a:pt x="1" y="234"/>
                  </a:cubicBezTo>
                  <a:cubicBezTo>
                    <a:pt x="1" y="348"/>
                    <a:pt x="29" y="463"/>
                    <a:pt x="58" y="463"/>
                  </a:cubicBezTo>
                  <a:cubicBezTo>
                    <a:pt x="87" y="463"/>
                    <a:pt x="115" y="348"/>
                    <a:pt x="115" y="234"/>
                  </a:cubicBezTo>
                  <a:cubicBezTo>
                    <a:pt x="115" y="91"/>
                    <a:pt x="115" y="5"/>
                    <a:pt x="58" y="5"/>
                  </a:cubicBezTo>
                  <a:cubicBezTo>
                    <a:pt x="52" y="2"/>
                    <a:pt x="47" y="0"/>
                    <a:pt x="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5"/>
            <p:cNvSpPr/>
            <p:nvPr/>
          </p:nvSpPr>
          <p:spPr>
            <a:xfrm>
              <a:off x="3279921" y="1819206"/>
              <a:ext cx="19853" cy="37634"/>
            </a:xfrm>
            <a:custGeom>
              <a:avLst/>
              <a:gdLst/>
              <a:ahLst/>
              <a:cxnLst/>
              <a:rect l="l" t="t" r="r" b="b"/>
              <a:pathLst>
                <a:path w="230" h="436" extrusionOk="0">
                  <a:moveTo>
                    <a:pt x="29" y="0"/>
                  </a:moveTo>
                  <a:cubicBezTo>
                    <a:pt x="1" y="29"/>
                    <a:pt x="1" y="115"/>
                    <a:pt x="58" y="258"/>
                  </a:cubicBezTo>
                  <a:cubicBezTo>
                    <a:pt x="107" y="357"/>
                    <a:pt x="157" y="435"/>
                    <a:pt x="188" y="435"/>
                  </a:cubicBezTo>
                  <a:cubicBezTo>
                    <a:pt x="193" y="435"/>
                    <a:pt x="197" y="433"/>
                    <a:pt x="201" y="430"/>
                  </a:cubicBezTo>
                  <a:cubicBezTo>
                    <a:pt x="229" y="430"/>
                    <a:pt x="201" y="315"/>
                    <a:pt x="172" y="201"/>
                  </a:cubicBezTo>
                  <a:cubicBezTo>
                    <a:pt x="144" y="86"/>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5"/>
            <p:cNvSpPr/>
            <p:nvPr/>
          </p:nvSpPr>
          <p:spPr>
            <a:xfrm>
              <a:off x="3296667" y="1852180"/>
              <a:ext cx="22874" cy="29607"/>
            </a:xfrm>
            <a:custGeom>
              <a:avLst/>
              <a:gdLst/>
              <a:ahLst/>
              <a:cxnLst/>
              <a:rect l="l" t="t" r="r" b="b"/>
              <a:pathLst>
                <a:path w="265" h="343" extrusionOk="0">
                  <a:moveTo>
                    <a:pt x="104" y="0"/>
                  </a:moveTo>
                  <a:cubicBezTo>
                    <a:pt x="1" y="0"/>
                    <a:pt x="3" y="342"/>
                    <a:pt x="111" y="342"/>
                  </a:cubicBezTo>
                  <a:cubicBezTo>
                    <a:pt x="130" y="342"/>
                    <a:pt x="153" y="331"/>
                    <a:pt x="179" y="305"/>
                  </a:cubicBezTo>
                  <a:cubicBezTo>
                    <a:pt x="264" y="219"/>
                    <a:pt x="264" y="105"/>
                    <a:pt x="179" y="48"/>
                  </a:cubicBezTo>
                  <a:cubicBezTo>
                    <a:pt x="149" y="14"/>
                    <a:pt x="124" y="0"/>
                    <a:pt x="1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5"/>
            <p:cNvSpPr/>
            <p:nvPr/>
          </p:nvSpPr>
          <p:spPr>
            <a:xfrm>
              <a:off x="3284841" y="1858740"/>
              <a:ext cx="36944" cy="19508"/>
            </a:xfrm>
            <a:custGeom>
              <a:avLst/>
              <a:gdLst/>
              <a:ahLst/>
              <a:cxnLst/>
              <a:rect l="l" t="t" r="r" b="b"/>
              <a:pathLst>
                <a:path w="428" h="226" extrusionOk="0">
                  <a:moveTo>
                    <a:pt x="316" y="0"/>
                  </a:moveTo>
                  <a:cubicBezTo>
                    <a:pt x="316" y="29"/>
                    <a:pt x="316" y="86"/>
                    <a:pt x="287" y="115"/>
                  </a:cubicBezTo>
                  <a:cubicBezTo>
                    <a:pt x="244" y="143"/>
                    <a:pt x="194" y="158"/>
                    <a:pt x="147" y="158"/>
                  </a:cubicBezTo>
                  <a:cubicBezTo>
                    <a:pt x="101" y="158"/>
                    <a:pt x="58" y="143"/>
                    <a:pt x="29" y="115"/>
                  </a:cubicBezTo>
                  <a:lnTo>
                    <a:pt x="29" y="86"/>
                  </a:lnTo>
                  <a:lnTo>
                    <a:pt x="1" y="115"/>
                  </a:lnTo>
                  <a:cubicBezTo>
                    <a:pt x="1" y="194"/>
                    <a:pt x="59" y="225"/>
                    <a:pt x="128" y="225"/>
                  </a:cubicBezTo>
                  <a:cubicBezTo>
                    <a:pt x="258" y="225"/>
                    <a:pt x="428" y="113"/>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5"/>
            <p:cNvSpPr/>
            <p:nvPr/>
          </p:nvSpPr>
          <p:spPr>
            <a:xfrm>
              <a:off x="3741890" y="1834053"/>
              <a:ext cx="22270" cy="20457"/>
            </a:xfrm>
            <a:custGeom>
              <a:avLst/>
              <a:gdLst/>
              <a:ahLst/>
              <a:cxnLst/>
              <a:rect l="l" t="t" r="r" b="b"/>
              <a:pathLst>
                <a:path w="258" h="237" extrusionOk="0">
                  <a:moveTo>
                    <a:pt x="229" y="0"/>
                  </a:moveTo>
                  <a:cubicBezTo>
                    <a:pt x="229" y="0"/>
                    <a:pt x="143" y="29"/>
                    <a:pt x="86" y="86"/>
                  </a:cubicBezTo>
                  <a:cubicBezTo>
                    <a:pt x="29" y="143"/>
                    <a:pt x="0" y="229"/>
                    <a:pt x="0" y="229"/>
                  </a:cubicBezTo>
                  <a:cubicBezTo>
                    <a:pt x="6" y="234"/>
                    <a:pt x="12" y="237"/>
                    <a:pt x="19" y="237"/>
                  </a:cubicBezTo>
                  <a:cubicBezTo>
                    <a:pt x="50" y="237"/>
                    <a:pt x="97" y="190"/>
                    <a:pt x="143" y="143"/>
                  </a:cubicBezTo>
                  <a:cubicBezTo>
                    <a:pt x="201" y="86"/>
                    <a:pt x="258" y="29"/>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5"/>
            <p:cNvSpPr/>
            <p:nvPr/>
          </p:nvSpPr>
          <p:spPr>
            <a:xfrm>
              <a:off x="3734466" y="1812646"/>
              <a:ext cx="27276" cy="14070"/>
            </a:xfrm>
            <a:custGeom>
              <a:avLst/>
              <a:gdLst/>
              <a:ahLst/>
              <a:cxnLst/>
              <a:rect l="l" t="t" r="r" b="b"/>
              <a:pathLst>
                <a:path w="316" h="163" extrusionOk="0">
                  <a:moveTo>
                    <a:pt x="65" y="0"/>
                  </a:moveTo>
                  <a:cubicBezTo>
                    <a:pt x="44" y="0"/>
                    <a:pt x="29" y="7"/>
                    <a:pt x="29" y="19"/>
                  </a:cubicBezTo>
                  <a:cubicBezTo>
                    <a:pt x="0" y="19"/>
                    <a:pt x="58" y="76"/>
                    <a:pt x="144" y="105"/>
                  </a:cubicBezTo>
                  <a:cubicBezTo>
                    <a:pt x="229" y="162"/>
                    <a:pt x="287" y="162"/>
                    <a:pt x="315" y="162"/>
                  </a:cubicBezTo>
                  <a:cubicBezTo>
                    <a:pt x="315" y="134"/>
                    <a:pt x="258" y="76"/>
                    <a:pt x="172" y="48"/>
                  </a:cubicBezTo>
                  <a:cubicBezTo>
                    <a:pt x="139" y="14"/>
                    <a:pt x="95"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5"/>
            <p:cNvSpPr/>
            <p:nvPr/>
          </p:nvSpPr>
          <p:spPr>
            <a:xfrm>
              <a:off x="3731963" y="1824127"/>
              <a:ext cx="27276" cy="7510"/>
            </a:xfrm>
            <a:custGeom>
              <a:avLst/>
              <a:gdLst/>
              <a:ahLst/>
              <a:cxnLst/>
              <a:rect l="l" t="t" r="r" b="b"/>
              <a:pathLst>
                <a:path w="316" h="87" extrusionOk="0">
                  <a:moveTo>
                    <a:pt x="173" y="1"/>
                  </a:moveTo>
                  <a:cubicBezTo>
                    <a:pt x="87" y="1"/>
                    <a:pt x="1" y="1"/>
                    <a:pt x="1" y="29"/>
                  </a:cubicBezTo>
                  <a:cubicBezTo>
                    <a:pt x="1" y="58"/>
                    <a:pt x="87" y="87"/>
                    <a:pt x="173" y="87"/>
                  </a:cubicBezTo>
                  <a:cubicBezTo>
                    <a:pt x="258" y="87"/>
                    <a:pt x="316" y="87"/>
                    <a:pt x="316" y="58"/>
                  </a:cubicBezTo>
                  <a:cubicBezTo>
                    <a:pt x="316" y="29"/>
                    <a:pt x="258" y="1"/>
                    <a:pt x="1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5"/>
            <p:cNvSpPr/>
            <p:nvPr/>
          </p:nvSpPr>
          <p:spPr>
            <a:xfrm>
              <a:off x="3734466" y="1830514"/>
              <a:ext cx="27276" cy="12084"/>
            </a:xfrm>
            <a:custGeom>
              <a:avLst/>
              <a:gdLst/>
              <a:ahLst/>
              <a:cxnLst/>
              <a:rect l="l" t="t" r="r" b="b"/>
              <a:pathLst>
                <a:path w="316" h="140" extrusionOk="0">
                  <a:moveTo>
                    <a:pt x="273" y="1"/>
                  </a:moveTo>
                  <a:cubicBezTo>
                    <a:pt x="251" y="1"/>
                    <a:pt x="204" y="21"/>
                    <a:pt x="144" y="41"/>
                  </a:cubicBezTo>
                  <a:cubicBezTo>
                    <a:pt x="58" y="41"/>
                    <a:pt x="0" y="98"/>
                    <a:pt x="0" y="127"/>
                  </a:cubicBezTo>
                  <a:cubicBezTo>
                    <a:pt x="0" y="137"/>
                    <a:pt x="10" y="140"/>
                    <a:pt x="26" y="140"/>
                  </a:cubicBezTo>
                  <a:cubicBezTo>
                    <a:pt x="58" y="140"/>
                    <a:pt x="115" y="127"/>
                    <a:pt x="172" y="127"/>
                  </a:cubicBezTo>
                  <a:cubicBezTo>
                    <a:pt x="258" y="70"/>
                    <a:pt x="315" y="41"/>
                    <a:pt x="287" y="13"/>
                  </a:cubicBezTo>
                  <a:cubicBezTo>
                    <a:pt x="287" y="4"/>
                    <a:pt x="282"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5"/>
            <p:cNvSpPr/>
            <p:nvPr/>
          </p:nvSpPr>
          <p:spPr>
            <a:xfrm>
              <a:off x="3751730" y="1836470"/>
              <a:ext cx="14933" cy="25464"/>
            </a:xfrm>
            <a:custGeom>
              <a:avLst/>
              <a:gdLst/>
              <a:ahLst/>
              <a:cxnLst/>
              <a:rect l="l" t="t" r="r" b="b"/>
              <a:pathLst>
                <a:path w="173" h="295" extrusionOk="0">
                  <a:moveTo>
                    <a:pt x="144" y="1"/>
                  </a:moveTo>
                  <a:cubicBezTo>
                    <a:pt x="115" y="1"/>
                    <a:pt x="87" y="58"/>
                    <a:pt x="58" y="144"/>
                  </a:cubicBezTo>
                  <a:cubicBezTo>
                    <a:pt x="29" y="230"/>
                    <a:pt x="1" y="287"/>
                    <a:pt x="29" y="287"/>
                  </a:cubicBezTo>
                  <a:cubicBezTo>
                    <a:pt x="34" y="292"/>
                    <a:pt x="40" y="294"/>
                    <a:pt x="45" y="294"/>
                  </a:cubicBezTo>
                  <a:cubicBezTo>
                    <a:pt x="68" y="294"/>
                    <a:pt x="92" y="243"/>
                    <a:pt x="115" y="172"/>
                  </a:cubicBezTo>
                  <a:cubicBezTo>
                    <a:pt x="173" y="87"/>
                    <a:pt x="173"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5"/>
            <p:cNvSpPr/>
            <p:nvPr/>
          </p:nvSpPr>
          <p:spPr>
            <a:xfrm>
              <a:off x="3764073" y="1836470"/>
              <a:ext cx="7510" cy="27276"/>
            </a:xfrm>
            <a:custGeom>
              <a:avLst/>
              <a:gdLst/>
              <a:ahLst/>
              <a:cxnLst/>
              <a:rect l="l" t="t" r="r" b="b"/>
              <a:pathLst>
                <a:path w="87" h="316" extrusionOk="0">
                  <a:moveTo>
                    <a:pt x="30" y="1"/>
                  </a:moveTo>
                  <a:cubicBezTo>
                    <a:pt x="30" y="1"/>
                    <a:pt x="1" y="87"/>
                    <a:pt x="1" y="172"/>
                  </a:cubicBezTo>
                  <a:cubicBezTo>
                    <a:pt x="1" y="258"/>
                    <a:pt x="30" y="316"/>
                    <a:pt x="58" y="316"/>
                  </a:cubicBezTo>
                  <a:cubicBezTo>
                    <a:pt x="87" y="316"/>
                    <a:pt x="87" y="258"/>
                    <a:pt x="87" y="172"/>
                  </a:cubicBezTo>
                  <a:cubicBezTo>
                    <a:pt x="87" y="87"/>
                    <a:pt x="58"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5"/>
            <p:cNvSpPr/>
            <p:nvPr/>
          </p:nvSpPr>
          <p:spPr>
            <a:xfrm>
              <a:off x="3769079" y="1836470"/>
              <a:ext cx="14847" cy="24773"/>
            </a:xfrm>
            <a:custGeom>
              <a:avLst/>
              <a:gdLst/>
              <a:ahLst/>
              <a:cxnLst/>
              <a:rect l="l" t="t" r="r" b="b"/>
              <a:pathLst>
                <a:path w="172" h="287" extrusionOk="0">
                  <a:moveTo>
                    <a:pt x="29" y="1"/>
                  </a:moveTo>
                  <a:cubicBezTo>
                    <a:pt x="0" y="1"/>
                    <a:pt x="29" y="87"/>
                    <a:pt x="57" y="172"/>
                  </a:cubicBezTo>
                  <a:cubicBezTo>
                    <a:pt x="86" y="230"/>
                    <a:pt x="143" y="287"/>
                    <a:pt x="172" y="287"/>
                  </a:cubicBezTo>
                  <a:cubicBezTo>
                    <a:pt x="172" y="287"/>
                    <a:pt x="172" y="201"/>
                    <a:pt x="115" y="115"/>
                  </a:cubicBezTo>
                  <a:cubicBezTo>
                    <a:pt x="86" y="58"/>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5"/>
            <p:cNvSpPr/>
            <p:nvPr/>
          </p:nvSpPr>
          <p:spPr>
            <a:xfrm>
              <a:off x="3771496" y="1835520"/>
              <a:ext cx="24773" cy="18990"/>
            </a:xfrm>
            <a:custGeom>
              <a:avLst/>
              <a:gdLst/>
              <a:ahLst/>
              <a:cxnLst/>
              <a:rect l="l" t="t" r="r" b="b"/>
              <a:pathLst>
                <a:path w="287" h="220" extrusionOk="0">
                  <a:moveTo>
                    <a:pt x="41" y="1"/>
                  </a:moveTo>
                  <a:cubicBezTo>
                    <a:pt x="33" y="1"/>
                    <a:pt x="29" y="4"/>
                    <a:pt x="29" y="12"/>
                  </a:cubicBezTo>
                  <a:cubicBezTo>
                    <a:pt x="1" y="12"/>
                    <a:pt x="29" y="69"/>
                    <a:pt x="115" y="126"/>
                  </a:cubicBezTo>
                  <a:cubicBezTo>
                    <a:pt x="162" y="173"/>
                    <a:pt x="228" y="220"/>
                    <a:pt x="250" y="220"/>
                  </a:cubicBezTo>
                  <a:cubicBezTo>
                    <a:pt x="255" y="220"/>
                    <a:pt x="258" y="217"/>
                    <a:pt x="258" y="212"/>
                  </a:cubicBezTo>
                  <a:cubicBezTo>
                    <a:pt x="287" y="183"/>
                    <a:pt x="230" y="126"/>
                    <a:pt x="172" y="69"/>
                  </a:cubicBezTo>
                  <a:cubicBezTo>
                    <a:pt x="110" y="27"/>
                    <a:pt x="62" y="1"/>
                    <a:pt x="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5"/>
            <p:cNvSpPr/>
            <p:nvPr/>
          </p:nvSpPr>
          <p:spPr>
            <a:xfrm>
              <a:off x="3773999" y="1829737"/>
              <a:ext cx="27276" cy="11135"/>
            </a:xfrm>
            <a:custGeom>
              <a:avLst/>
              <a:gdLst/>
              <a:ahLst/>
              <a:cxnLst/>
              <a:rect l="l" t="t" r="r" b="b"/>
              <a:pathLst>
                <a:path w="316" h="129" extrusionOk="0">
                  <a:moveTo>
                    <a:pt x="65" y="0"/>
                  </a:moveTo>
                  <a:cubicBezTo>
                    <a:pt x="36" y="0"/>
                    <a:pt x="15" y="7"/>
                    <a:pt x="0" y="22"/>
                  </a:cubicBezTo>
                  <a:cubicBezTo>
                    <a:pt x="0" y="50"/>
                    <a:pt x="58" y="79"/>
                    <a:pt x="143" y="107"/>
                  </a:cubicBezTo>
                  <a:cubicBezTo>
                    <a:pt x="186" y="122"/>
                    <a:pt x="229" y="129"/>
                    <a:pt x="262" y="129"/>
                  </a:cubicBezTo>
                  <a:cubicBezTo>
                    <a:pt x="294" y="129"/>
                    <a:pt x="315" y="122"/>
                    <a:pt x="315" y="107"/>
                  </a:cubicBezTo>
                  <a:cubicBezTo>
                    <a:pt x="315" y="79"/>
                    <a:pt x="258" y="50"/>
                    <a:pt x="172" y="22"/>
                  </a:cubicBezTo>
                  <a:cubicBezTo>
                    <a:pt x="129" y="7"/>
                    <a:pt x="93"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5"/>
            <p:cNvSpPr/>
            <p:nvPr/>
          </p:nvSpPr>
          <p:spPr>
            <a:xfrm>
              <a:off x="3776416" y="1823004"/>
              <a:ext cx="27276" cy="7251"/>
            </a:xfrm>
            <a:custGeom>
              <a:avLst/>
              <a:gdLst/>
              <a:ahLst/>
              <a:cxnLst/>
              <a:rect l="l" t="t" r="r" b="b"/>
              <a:pathLst>
                <a:path w="316" h="84" extrusionOk="0">
                  <a:moveTo>
                    <a:pt x="227" y="1"/>
                  </a:moveTo>
                  <a:cubicBezTo>
                    <a:pt x="201" y="1"/>
                    <a:pt x="173" y="4"/>
                    <a:pt x="144" y="14"/>
                  </a:cubicBezTo>
                  <a:cubicBezTo>
                    <a:pt x="58" y="14"/>
                    <a:pt x="1" y="42"/>
                    <a:pt x="1" y="71"/>
                  </a:cubicBezTo>
                  <a:cubicBezTo>
                    <a:pt x="1" y="71"/>
                    <a:pt x="26" y="84"/>
                    <a:pt x="77" y="84"/>
                  </a:cubicBezTo>
                  <a:cubicBezTo>
                    <a:pt x="103" y="84"/>
                    <a:pt x="135" y="80"/>
                    <a:pt x="173" y="71"/>
                  </a:cubicBezTo>
                  <a:cubicBezTo>
                    <a:pt x="259"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5"/>
            <p:cNvSpPr/>
            <p:nvPr/>
          </p:nvSpPr>
          <p:spPr>
            <a:xfrm>
              <a:off x="3771496" y="1810747"/>
              <a:ext cx="27276" cy="15969"/>
            </a:xfrm>
            <a:custGeom>
              <a:avLst/>
              <a:gdLst/>
              <a:ahLst/>
              <a:cxnLst/>
              <a:rect l="l" t="t" r="r" b="b"/>
              <a:pathLst>
                <a:path w="316" h="185" extrusionOk="0">
                  <a:moveTo>
                    <a:pt x="268" y="1"/>
                  </a:moveTo>
                  <a:cubicBezTo>
                    <a:pt x="239" y="1"/>
                    <a:pt x="184" y="21"/>
                    <a:pt x="144" y="41"/>
                  </a:cubicBezTo>
                  <a:cubicBezTo>
                    <a:pt x="58" y="98"/>
                    <a:pt x="1" y="156"/>
                    <a:pt x="29" y="184"/>
                  </a:cubicBezTo>
                  <a:cubicBezTo>
                    <a:pt x="29" y="184"/>
                    <a:pt x="115" y="184"/>
                    <a:pt x="172" y="127"/>
                  </a:cubicBezTo>
                  <a:cubicBezTo>
                    <a:pt x="258" y="70"/>
                    <a:pt x="316" y="13"/>
                    <a:pt x="287" y="13"/>
                  </a:cubicBezTo>
                  <a:cubicBezTo>
                    <a:pt x="287" y="4"/>
                    <a:pt x="280" y="1"/>
                    <a:pt x="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5"/>
            <p:cNvSpPr/>
            <p:nvPr/>
          </p:nvSpPr>
          <p:spPr>
            <a:xfrm>
              <a:off x="3769079" y="1801943"/>
              <a:ext cx="19853" cy="22960"/>
            </a:xfrm>
            <a:custGeom>
              <a:avLst/>
              <a:gdLst/>
              <a:ahLst/>
              <a:cxnLst/>
              <a:rect l="l" t="t" r="r" b="b"/>
              <a:pathLst>
                <a:path w="230" h="266" extrusionOk="0">
                  <a:moveTo>
                    <a:pt x="200" y="0"/>
                  </a:moveTo>
                  <a:cubicBezTo>
                    <a:pt x="200" y="0"/>
                    <a:pt x="143" y="29"/>
                    <a:pt x="86" y="115"/>
                  </a:cubicBezTo>
                  <a:cubicBezTo>
                    <a:pt x="29" y="172"/>
                    <a:pt x="0" y="258"/>
                    <a:pt x="29" y="258"/>
                  </a:cubicBezTo>
                  <a:cubicBezTo>
                    <a:pt x="34" y="263"/>
                    <a:pt x="40" y="265"/>
                    <a:pt x="46" y="265"/>
                  </a:cubicBezTo>
                  <a:cubicBezTo>
                    <a:pt x="77" y="265"/>
                    <a:pt x="120" y="214"/>
                    <a:pt x="143" y="143"/>
                  </a:cubicBezTo>
                  <a:cubicBezTo>
                    <a:pt x="200" y="86"/>
                    <a:pt x="229" y="0"/>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5"/>
            <p:cNvSpPr/>
            <p:nvPr/>
          </p:nvSpPr>
          <p:spPr>
            <a:xfrm>
              <a:off x="3766576" y="1794520"/>
              <a:ext cx="9927" cy="27276"/>
            </a:xfrm>
            <a:custGeom>
              <a:avLst/>
              <a:gdLst/>
              <a:ahLst/>
              <a:cxnLst/>
              <a:rect l="l" t="t" r="r" b="b"/>
              <a:pathLst>
                <a:path w="115" h="316" extrusionOk="0">
                  <a:moveTo>
                    <a:pt x="86" y="0"/>
                  </a:moveTo>
                  <a:cubicBezTo>
                    <a:pt x="86" y="0"/>
                    <a:pt x="29" y="57"/>
                    <a:pt x="29" y="143"/>
                  </a:cubicBezTo>
                  <a:cubicBezTo>
                    <a:pt x="1" y="229"/>
                    <a:pt x="29" y="315"/>
                    <a:pt x="29" y="315"/>
                  </a:cubicBezTo>
                  <a:cubicBezTo>
                    <a:pt x="29" y="315"/>
                    <a:pt x="58" y="258"/>
                    <a:pt x="86" y="172"/>
                  </a:cubicBezTo>
                  <a:cubicBezTo>
                    <a:pt x="115" y="86"/>
                    <a:pt x="86" y="0"/>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5"/>
            <p:cNvSpPr/>
            <p:nvPr/>
          </p:nvSpPr>
          <p:spPr>
            <a:xfrm>
              <a:off x="3756736" y="1794520"/>
              <a:ext cx="9927" cy="27276"/>
            </a:xfrm>
            <a:custGeom>
              <a:avLst/>
              <a:gdLst/>
              <a:ahLst/>
              <a:cxnLst/>
              <a:rect l="l" t="t" r="r" b="b"/>
              <a:pathLst>
                <a:path w="115" h="316" extrusionOk="0">
                  <a:moveTo>
                    <a:pt x="29" y="0"/>
                  </a:moveTo>
                  <a:cubicBezTo>
                    <a:pt x="0" y="29"/>
                    <a:pt x="29" y="86"/>
                    <a:pt x="29" y="172"/>
                  </a:cubicBezTo>
                  <a:cubicBezTo>
                    <a:pt x="29" y="258"/>
                    <a:pt x="57" y="315"/>
                    <a:pt x="86" y="315"/>
                  </a:cubicBezTo>
                  <a:cubicBezTo>
                    <a:pt x="115" y="315"/>
                    <a:pt x="115" y="229"/>
                    <a:pt x="86" y="143"/>
                  </a:cubicBezTo>
                  <a:cubicBezTo>
                    <a:pt x="86" y="57"/>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5"/>
            <p:cNvSpPr/>
            <p:nvPr/>
          </p:nvSpPr>
          <p:spPr>
            <a:xfrm>
              <a:off x="3744306" y="1801253"/>
              <a:ext cx="19853" cy="22960"/>
            </a:xfrm>
            <a:custGeom>
              <a:avLst/>
              <a:gdLst/>
              <a:ahLst/>
              <a:cxnLst/>
              <a:rect l="l" t="t" r="r" b="b"/>
              <a:pathLst>
                <a:path w="230" h="266" extrusionOk="0">
                  <a:moveTo>
                    <a:pt x="35" y="0"/>
                  </a:moveTo>
                  <a:cubicBezTo>
                    <a:pt x="31" y="0"/>
                    <a:pt x="30" y="3"/>
                    <a:pt x="30" y="8"/>
                  </a:cubicBezTo>
                  <a:cubicBezTo>
                    <a:pt x="1" y="8"/>
                    <a:pt x="30" y="94"/>
                    <a:pt x="87" y="151"/>
                  </a:cubicBezTo>
                  <a:cubicBezTo>
                    <a:pt x="144" y="237"/>
                    <a:pt x="201" y="266"/>
                    <a:pt x="230" y="266"/>
                  </a:cubicBezTo>
                  <a:cubicBezTo>
                    <a:pt x="230" y="237"/>
                    <a:pt x="230" y="180"/>
                    <a:pt x="144" y="94"/>
                  </a:cubicBezTo>
                  <a:cubicBezTo>
                    <a:pt x="97" y="47"/>
                    <a:pt x="51" y="0"/>
                    <a:pt x="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5"/>
            <p:cNvSpPr/>
            <p:nvPr/>
          </p:nvSpPr>
          <p:spPr>
            <a:xfrm>
              <a:off x="3739386" y="1805914"/>
              <a:ext cx="22356" cy="19249"/>
            </a:xfrm>
            <a:custGeom>
              <a:avLst/>
              <a:gdLst/>
              <a:ahLst/>
              <a:cxnLst/>
              <a:rect l="l" t="t" r="r" b="b"/>
              <a:pathLst>
                <a:path w="259" h="223" extrusionOk="0">
                  <a:moveTo>
                    <a:pt x="46" y="0"/>
                  </a:moveTo>
                  <a:cubicBezTo>
                    <a:pt x="35" y="0"/>
                    <a:pt x="29" y="4"/>
                    <a:pt x="29" y="11"/>
                  </a:cubicBezTo>
                  <a:cubicBezTo>
                    <a:pt x="1" y="11"/>
                    <a:pt x="58" y="69"/>
                    <a:pt x="115" y="154"/>
                  </a:cubicBezTo>
                  <a:cubicBezTo>
                    <a:pt x="157" y="196"/>
                    <a:pt x="214" y="223"/>
                    <a:pt x="242" y="223"/>
                  </a:cubicBezTo>
                  <a:cubicBezTo>
                    <a:pt x="252" y="223"/>
                    <a:pt x="258" y="219"/>
                    <a:pt x="258" y="212"/>
                  </a:cubicBezTo>
                  <a:cubicBezTo>
                    <a:pt x="258" y="212"/>
                    <a:pt x="230" y="126"/>
                    <a:pt x="172" y="69"/>
                  </a:cubicBezTo>
                  <a:cubicBezTo>
                    <a:pt x="131" y="27"/>
                    <a:pt x="73"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3734466" y="1817308"/>
              <a:ext cx="27276" cy="11221"/>
            </a:xfrm>
            <a:custGeom>
              <a:avLst/>
              <a:gdLst/>
              <a:ahLst/>
              <a:cxnLst/>
              <a:rect l="l" t="t" r="r" b="b"/>
              <a:pathLst>
                <a:path w="316" h="130" extrusionOk="0">
                  <a:moveTo>
                    <a:pt x="54" y="1"/>
                  </a:moveTo>
                  <a:cubicBezTo>
                    <a:pt x="22" y="1"/>
                    <a:pt x="0" y="8"/>
                    <a:pt x="0" y="22"/>
                  </a:cubicBezTo>
                  <a:cubicBezTo>
                    <a:pt x="0" y="51"/>
                    <a:pt x="58" y="80"/>
                    <a:pt x="144" y="108"/>
                  </a:cubicBezTo>
                  <a:cubicBezTo>
                    <a:pt x="172" y="123"/>
                    <a:pt x="208" y="130"/>
                    <a:pt x="237" y="130"/>
                  </a:cubicBezTo>
                  <a:cubicBezTo>
                    <a:pt x="265" y="130"/>
                    <a:pt x="287" y="123"/>
                    <a:pt x="287" y="108"/>
                  </a:cubicBezTo>
                  <a:cubicBezTo>
                    <a:pt x="315" y="80"/>
                    <a:pt x="229" y="51"/>
                    <a:pt x="172" y="22"/>
                  </a:cubicBezTo>
                  <a:cubicBezTo>
                    <a:pt x="129" y="8"/>
                    <a:pt x="86"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3731963" y="1828097"/>
              <a:ext cx="27276" cy="8459"/>
            </a:xfrm>
            <a:custGeom>
              <a:avLst/>
              <a:gdLst/>
              <a:ahLst/>
              <a:cxnLst/>
              <a:rect l="l" t="t" r="r" b="b"/>
              <a:pathLst>
                <a:path w="316" h="98" extrusionOk="0">
                  <a:moveTo>
                    <a:pt x="240" y="0"/>
                  </a:moveTo>
                  <a:cubicBezTo>
                    <a:pt x="220" y="0"/>
                    <a:pt x="198" y="4"/>
                    <a:pt x="173" y="12"/>
                  </a:cubicBezTo>
                  <a:cubicBezTo>
                    <a:pt x="58" y="12"/>
                    <a:pt x="1" y="41"/>
                    <a:pt x="1" y="69"/>
                  </a:cubicBezTo>
                  <a:cubicBezTo>
                    <a:pt x="1" y="69"/>
                    <a:pt x="87" y="98"/>
                    <a:pt x="173" y="98"/>
                  </a:cubicBezTo>
                  <a:cubicBezTo>
                    <a:pt x="258" y="98"/>
                    <a:pt x="316" y="41"/>
                    <a:pt x="316" y="41"/>
                  </a:cubicBezTo>
                  <a:cubicBezTo>
                    <a:pt x="316" y="20"/>
                    <a:pt x="287" y="0"/>
                    <a:pt x="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3736969" y="1831550"/>
              <a:ext cx="24773" cy="15882"/>
            </a:xfrm>
            <a:custGeom>
              <a:avLst/>
              <a:gdLst/>
              <a:ahLst/>
              <a:cxnLst/>
              <a:rect l="l" t="t" r="r" b="b"/>
              <a:pathLst>
                <a:path w="287" h="184" extrusionOk="0">
                  <a:moveTo>
                    <a:pt x="286" y="1"/>
                  </a:moveTo>
                  <a:cubicBezTo>
                    <a:pt x="258" y="1"/>
                    <a:pt x="200" y="1"/>
                    <a:pt x="115" y="58"/>
                  </a:cubicBezTo>
                  <a:cubicBezTo>
                    <a:pt x="57" y="115"/>
                    <a:pt x="0" y="144"/>
                    <a:pt x="0" y="172"/>
                  </a:cubicBezTo>
                  <a:cubicBezTo>
                    <a:pt x="0" y="180"/>
                    <a:pt x="6" y="183"/>
                    <a:pt x="17" y="183"/>
                  </a:cubicBezTo>
                  <a:cubicBezTo>
                    <a:pt x="46" y="183"/>
                    <a:pt x="109" y="157"/>
                    <a:pt x="172" y="115"/>
                  </a:cubicBezTo>
                  <a:cubicBezTo>
                    <a:pt x="229" y="86"/>
                    <a:pt x="286" y="29"/>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p:nvPr/>
          </p:nvSpPr>
          <p:spPr>
            <a:xfrm>
              <a:off x="3746810" y="1835866"/>
              <a:ext cx="19853" cy="22960"/>
            </a:xfrm>
            <a:custGeom>
              <a:avLst/>
              <a:gdLst/>
              <a:ahLst/>
              <a:cxnLst/>
              <a:rect l="l" t="t" r="r" b="b"/>
              <a:pathLst>
                <a:path w="230" h="266" extrusionOk="0">
                  <a:moveTo>
                    <a:pt x="182" y="0"/>
                  </a:moveTo>
                  <a:cubicBezTo>
                    <a:pt x="151" y="0"/>
                    <a:pt x="105" y="47"/>
                    <a:pt x="58" y="94"/>
                  </a:cubicBezTo>
                  <a:cubicBezTo>
                    <a:pt x="29" y="179"/>
                    <a:pt x="1" y="237"/>
                    <a:pt x="1" y="265"/>
                  </a:cubicBezTo>
                  <a:cubicBezTo>
                    <a:pt x="29" y="265"/>
                    <a:pt x="86" y="208"/>
                    <a:pt x="144" y="151"/>
                  </a:cubicBezTo>
                  <a:cubicBezTo>
                    <a:pt x="201" y="65"/>
                    <a:pt x="230" y="8"/>
                    <a:pt x="201" y="8"/>
                  </a:cubicBezTo>
                  <a:cubicBezTo>
                    <a:pt x="196" y="3"/>
                    <a:pt x="189" y="0"/>
                    <a:pt x="1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3756736" y="1836470"/>
              <a:ext cx="12430" cy="27276"/>
            </a:xfrm>
            <a:custGeom>
              <a:avLst/>
              <a:gdLst/>
              <a:ahLst/>
              <a:cxnLst/>
              <a:rect l="l" t="t" r="r" b="b"/>
              <a:pathLst>
                <a:path w="144" h="316" extrusionOk="0">
                  <a:moveTo>
                    <a:pt x="115" y="1"/>
                  </a:moveTo>
                  <a:cubicBezTo>
                    <a:pt x="86" y="1"/>
                    <a:pt x="57" y="58"/>
                    <a:pt x="29" y="144"/>
                  </a:cubicBezTo>
                  <a:cubicBezTo>
                    <a:pt x="0" y="230"/>
                    <a:pt x="0" y="316"/>
                    <a:pt x="29" y="316"/>
                  </a:cubicBezTo>
                  <a:cubicBezTo>
                    <a:pt x="57" y="316"/>
                    <a:pt x="86" y="258"/>
                    <a:pt x="115" y="172"/>
                  </a:cubicBezTo>
                  <a:cubicBezTo>
                    <a:pt x="143" y="87"/>
                    <a:pt x="115"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p:nvPr/>
          </p:nvSpPr>
          <p:spPr>
            <a:xfrm>
              <a:off x="3766576" y="1836470"/>
              <a:ext cx="9927" cy="27276"/>
            </a:xfrm>
            <a:custGeom>
              <a:avLst/>
              <a:gdLst/>
              <a:ahLst/>
              <a:cxnLst/>
              <a:rect l="l" t="t" r="r" b="b"/>
              <a:pathLst>
                <a:path w="115" h="316" extrusionOk="0">
                  <a:moveTo>
                    <a:pt x="29" y="1"/>
                  </a:moveTo>
                  <a:cubicBezTo>
                    <a:pt x="1" y="1"/>
                    <a:pt x="1" y="87"/>
                    <a:pt x="29" y="172"/>
                  </a:cubicBezTo>
                  <a:cubicBezTo>
                    <a:pt x="58" y="258"/>
                    <a:pt x="86" y="316"/>
                    <a:pt x="86" y="316"/>
                  </a:cubicBezTo>
                  <a:cubicBezTo>
                    <a:pt x="115" y="316"/>
                    <a:pt x="115" y="230"/>
                    <a:pt x="86"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3769079" y="1835866"/>
              <a:ext cx="19853" cy="22960"/>
            </a:xfrm>
            <a:custGeom>
              <a:avLst/>
              <a:gdLst/>
              <a:ahLst/>
              <a:cxnLst/>
              <a:rect l="l" t="t" r="r" b="b"/>
              <a:pathLst>
                <a:path w="230" h="266" extrusionOk="0">
                  <a:moveTo>
                    <a:pt x="47" y="0"/>
                  </a:moveTo>
                  <a:cubicBezTo>
                    <a:pt x="40" y="0"/>
                    <a:pt x="34" y="3"/>
                    <a:pt x="29" y="8"/>
                  </a:cubicBezTo>
                  <a:cubicBezTo>
                    <a:pt x="0" y="8"/>
                    <a:pt x="29" y="65"/>
                    <a:pt x="86" y="151"/>
                  </a:cubicBezTo>
                  <a:cubicBezTo>
                    <a:pt x="143" y="237"/>
                    <a:pt x="200" y="265"/>
                    <a:pt x="229" y="265"/>
                  </a:cubicBezTo>
                  <a:cubicBezTo>
                    <a:pt x="229" y="237"/>
                    <a:pt x="200" y="179"/>
                    <a:pt x="143" y="94"/>
                  </a:cubicBezTo>
                  <a:cubicBezTo>
                    <a:pt x="120" y="47"/>
                    <a:pt x="77" y="0"/>
                    <a:pt x="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3773999" y="1833017"/>
              <a:ext cx="24773" cy="14501"/>
            </a:xfrm>
            <a:custGeom>
              <a:avLst/>
              <a:gdLst/>
              <a:ahLst/>
              <a:cxnLst/>
              <a:rect l="l" t="t" r="r" b="b"/>
              <a:pathLst>
                <a:path w="287" h="168" extrusionOk="0">
                  <a:moveTo>
                    <a:pt x="20" y="0"/>
                  </a:moveTo>
                  <a:cubicBezTo>
                    <a:pt x="8" y="0"/>
                    <a:pt x="0" y="4"/>
                    <a:pt x="0" y="12"/>
                  </a:cubicBezTo>
                  <a:cubicBezTo>
                    <a:pt x="0" y="12"/>
                    <a:pt x="29" y="69"/>
                    <a:pt x="115" y="127"/>
                  </a:cubicBezTo>
                  <a:cubicBezTo>
                    <a:pt x="155" y="147"/>
                    <a:pt x="210" y="167"/>
                    <a:pt x="239" y="167"/>
                  </a:cubicBezTo>
                  <a:cubicBezTo>
                    <a:pt x="251" y="167"/>
                    <a:pt x="258" y="164"/>
                    <a:pt x="258" y="155"/>
                  </a:cubicBezTo>
                  <a:cubicBezTo>
                    <a:pt x="287" y="155"/>
                    <a:pt x="229" y="98"/>
                    <a:pt x="143" y="41"/>
                  </a:cubicBezTo>
                  <a:cubicBezTo>
                    <a:pt x="103" y="21"/>
                    <a:pt x="48" y="0"/>
                    <a:pt x="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3773999" y="1829047"/>
              <a:ext cx="29693" cy="7510"/>
            </a:xfrm>
            <a:custGeom>
              <a:avLst/>
              <a:gdLst/>
              <a:ahLst/>
              <a:cxnLst/>
              <a:rect l="l" t="t" r="r" b="b"/>
              <a:pathLst>
                <a:path w="344" h="87" extrusionOk="0">
                  <a:moveTo>
                    <a:pt x="172" y="1"/>
                  </a:moveTo>
                  <a:cubicBezTo>
                    <a:pt x="86" y="1"/>
                    <a:pt x="29" y="1"/>
                    <a:pt x="0" y="30"/>
                  </a:cubicBezTo>
                  <a:cubicBezTo>
                    <a:pt x="0" y="30"/>
                    <a:pt x="86" y="58"/>
                    <a:pt x="172" y="87"/>
                  </a:cubicBezTo>
                  <a:cubicBezTo>
                    <a:pt x="258" y="87"/>
                    <a:pt x="315" y="87"/>
                    <a:pt x="344" y="58"/>
                  </a:cubicBezTo>
                  <a:cubicBezTo>
                    <a:pt x="344" y="30"/>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3773999" y="1818084"/>
              <a:ext cx="27276" cy="10444"/>
            </a:xfrm>
            <a:custGeom>
              <a:avLst/>
              <a:gdLst/>
              <a:ahLst/>
              <a:cxnLst/>
              <a:rect l="l" t="t" r="r" b="b"/>
              <a:pathLst>
                <a:path w="316" h="121" extrusionOk="0">
                  <a:moveTo>
                    <a:pt x="226" y="1"/>
                  </a:moveTo>
                  <a:cubicBezTo>
                    <a:pt x="201" y="1"/>
                    <a:pt x="172" y="4"/>
                    <a:pt x="143" y="13"/>
                  </a:cubicBezTo>
                  <a:cubicBezTo>
                    <a:pt x="58" y="42"/>
                    <a:pt x="0" y="99"/>
                    <a:pt x="0" y="99"/>
                  </a:cubicBezTo>
                  <a:cubicBezTo>
                    <a:pt x="0" y="114"/>
                    <a:pt x="22" y="121"/>
                    <a:pt x="54" y="121"/>
                  </a:cubicBezTo>
                  <a:cubicBezTo>
                    <a:pt x="86" y="121"/>
                    <a:pt x="129" y="114"/>
                    <a:pt x="172" y="99"/>
                  </a:cubicBezTo>
                  <a:cubicBezTo>
                    <a:pt x="258" y="99"/>
                    <a:pt x="315" y="42"/>
                    <a:pt x="315" y="13"/>
                  </a:cubicBezTo>
                  <a:cubicBezTo>
                    <a:pt x="315" y="13"/>
                    <a:pt x="277" y="1"/>
                    <a:pt x="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3771496" y="1805914"/>
              <a:ext cx="24773" cy="19249"/>
            </a:xfrm>
            <a:custGeom>
              <a:avLst/>
              <a:gdLst/>
              <a:ahLst/>
              <a:cxnLst/>
              <a:rect l="l" t="t" r="r" b="b"/>
              <a:pathLst>
                <a:path w="287" h="223" extrusionOk="0">
                  <a:moveTo>
                    <a:pt x="232" y="1"/>
                  </a:moveTo>
                  <a:cubicBezTo>
                    <a:pt x="201" y="1"/>
                    <a:pt x="158" y="33"/>
                    <a:pt x="115" y="97"/>
                  </a:cubicBezTo>
                  <a:cubicBezTo>
                    <a:pt x="58" y="154"/>
                    <a:pt x="1" y="212"/>
                    <a:pt x="29" y="212"/>
                  </a:cubicBezTo>
                  <a:cubicBezTo>
                    <a:pt x="29" y="219"/>
                    <a:pt x="33" y="223"/>
                    <a:pt x="41" y="223"/>
                  </a:cubicBezTo>
                  <a:cubicBezTo>
                    <a:pt x="62" y="223"/>
                    <a:pt x="110" y="196"/>
                    <a:pt x="172" y="154"/>
                  </a:cubicBezTo>
                  <a:cubicBezTo>
                    <a:pt x="230" y="69"/>
                    <a:pt x="287" y="40"/>
                    <a:pt x="258" y="11"/>
                  </a:cubicBezTo>
                  <a:cubicBezTo>
                    <a:pt x="251" y="4"/>
                    <a:pt x="242" y="1"/>
                    <a:pt x="2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3769079" y="1796937"/>
              <a:ext cx="14847" cy="25464"/>
            </a:xfrm>
            <a:custGeom>
              <a:avLst/>
              <a:gdLst/>
              <a:ahLst/>
              <a:cxnLst/>
              <a:rect l="l" t="t" r="r" b="b"/>
              <a:pathLst>
                <a:path w="172" h="295" extrusionOk="0">
                  <a:moveTo>
                    <a:pt x="143" y="1"/>
                  </a:moveTo>
                  <a:cubicBezTo>
                    <a:pt x="143" y="1"/>
                    <a:pt x="86" y="58"/>
                    <a:pt x="57" y="144"/>
                  </a:cubicBezTo>
                  <a:cubicBezTo>
                    <a:pt x="0" y="230"/>
                    <a:pt x="0" y="287"/>
                    <a:pt x="0" y="287"/>
                  </a:cubicBezTo>
                  <a:cubicBezTo>
                    <a:pt x="5" y="292"/>
                    <a:pt x="11" y="295"/>
                    <a:pt x="18" y="295"/>
                  </a:cubicBezTo>
                  <a:cubicBezTo>
                    <a:pt x="48" y="295"/>
                    <a:pt x="91" y="243"/>
                    <a:pt x="115" y="173"/>
                  </a:cubicBezTo>
                  <a:cubicBezTo>
                    <a:pt x="172" y="87"/>
                    <a:pt x="172" y="29"/>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3764073" y="1794520"/>
              <a:ext cx="7510" cy="27276"/>
            </a:xfrm>
            <a:custGeom>
              <a:avLst/>
              <a:gdLst/>
              <a:ahLst/>
              <a:cxnLst/>
              <a:rect l="l" t="t" r="r" b="b"/>
              <a:pathLst>
                <a:path w="87" h="316" extrusionOk="0">
                  <a:moveTo>
                    <a:pt x="58" y="0"/>
                  </a:moveTo>
                  <a:cubicBezTo>
                    <a:pt x="1" y="0"/>
                    <a:pt x="1" y="57"/>
                    <a:pt x="1" y="172"/>
                  </a:cubicBezTo>
                  <a:cubicBezTo>
                    <a:pt x="1" y="258"/>
                    <a:pt x="1" y="315"/>
                    <a:pt x="30" y="315"/>
                  </a:cubicBezTo>
                  <a:cubicBezTo>
                    <a:pt x="58" y="315"/>
                    <a:pt x="87" y="258"/>
                    <a:pt x="87" y="172"/>
                  </a:cubicBezTo>
                  <a:cubicBezTo>
                    <a:pt x="87" y="57"/>
                    <a:pt x="87"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3751730" y="1796937"/>
              <a:ext cx="14933" cy="27276"/>
            </a:xfrm>
            <a:custGeom>
              <a:avLst/>
              <a:gdLst/>
              <a:ahLst/>
              <a:cxnLst/>
              <a:rect l="l" t="t" r="r" b="b"/>
              <a:pathLst>
                <a:path w="173" h="316" extrusionOk="0">
                  <a:moveTo>
                    <a:pt x="29" y="1"/>
                  </a:moveTo>
                  <a:cubicBezTo>
                    <a:pt x="1" y="29"/>
                    <a:pt x="29" y="87"/>
                    <a:pt x="58" y="173"/>
                  </a:cubicBezTo>
                  <a:cubicBezTo>
                    <a:pt x="87" y="258"/>
                    <a:pt x="115" y="316"/>
                    <a:pt x="144" y="316"/>
                  </a:cubicBezTo>
                  <a:cubicBezTo>
                    <a:pt x="173" y="287"/>
                    <a:pt x="144" y="230"/>
                    <a:pt x="115" y="144"/>
                  </a:cubicBezTo>
                  <a:cubicBezTo>
                    <a:pt x="87"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3756736" y="1817998"/>
              <a:ext cx="24600" cy="20544"/>
            </a:xfrm>
            <a:custGeom>
              <a:avLst/>
              <a:gdLst/>
              <a:ahLst/>
              <a:cxnLst/>
              <a:rect l="l" t="t" r="r" b="b"/>
              <a:pathLst>
                <a:path w="285" h="238" extrusionOk="0">
                  <a:moveTo>
                    <a:pt x="129" y="0"/>
                  </a:moveTo>
                  <a:cubicBezTo>
                    <a:pt x="93" y="0"/>
                    <a:pt x="57" y="14"/>
                    <a:pt x="29" y="43"/>
                  </a:cubicBezTo>
                  <a:cubicBezTo>
                    <a:pt x="0" y="100"/>
                    <a:pt x="0" y="158"/>
                    <a:pt x="29" y="215"/>
                  </a:cubicBezTo>
                  <a:cubicBezTo>
                    <a:pt x="56" y="231"/>
                    <a:pt x="83" y="238"/>
                    <a:pt x="108" y="238"/>
                  </a:cubicBezTo>
                  <a:cubicBezTo>
                    <a:pt x="211" y="238"/>
                    <a:pt x="285" y="121"/>
                    <a:pt x="214" y="30"/>
                  </a:cubicBezTo>
                  <a:lnTo>
                    <a:pt x="214" y="30"/>
                  </a:lnTo>
                  <a:cubicBezTo>
                    <a:pt x="219" y="34"/>
                    <a:pt x="224" y="38"/>
                    <a:pt x="229" y="43"/>
                  </a:cubicBezTo>
                  <a:lnTo>
                    <a:pt x="200" y="14"/>
                  </a:lnTo>
                  <a:lnTo>
                    <a:pt x="200" y="14"/>
                  </a:lnTo>
                  <a:cubicBezTo>
                    <a:pt x="205" y="20"/>
                    <a:pt x="210" y="25"/>
                    <a:pt x="214" y="30"/>
                  </a:cubicBezTo>
                  <a:lnTo>
                    <a:pt x="214" y="30"/>
                  </a:lnTo>
                  <a:cubicBezTo>
                    <a:pt x="188" y="10"/>
                    <a:pt x="159"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3759153" y="1821710"/>
              <a:ext cx="19853" cy="18558"/>
            </a:xfrm>
            <a:custGeom>
              <a:avLst/>
              <a:gdLst/>
              <a:ahLst/>
              <a:cxnLst/>
              <a:rect l="l" t="t" r="r" b="b"/>
              <a:pathLst>
                <a:path w="230" h="215" extrusionOk="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5"/>
            <p:cNvSpPr/>
            <p:nvPr/>
          </p:nvSpPr>
          <p:spPr>
            <a:xfrm>
              <a:off x="3378754" y="1769833"/>
              <a:ext cx="22270" cy="20457"/>
            </a:xfrm>
            <a:custGeom>
              <a:avLst/>
              <a:gdLst/>
              <a:ahLst/>
              <a:cxnLst/>
              <a:rect l="l" t="t" r="r" b="b"/>
              <a:pathLst>
                <a:path w="258" h="237" extrusionOk="0">
                  <a:moveTo>
                    <a:pt x="258" y="0"/>
                  </a:moveTo>
                  <a:cubicBezTo>
                    <a:pt x="229" y="0"/>
                    <a:pt x="172" y="29"/>
                    <a:pt x="115" y="86"/>
                  </a:cubicBezTo>
                  <a:cubicBezTo>
                    <a:pt x="29" y="143"/>
                    <a:pt x="0" y="229"/>
                    <a:pt x="29" y="229"/>
                  </a:cubicBezTo>
                  <a:cubicBezTo>
                    <a:pt x="29" y="234"/>
                    <a:pt x="32" y="237"/>
                    <a:pt x="37" y="237"/>
                  </a:cubicBezTo>
                  <a:cubicBezTo>
                    <a:pt x="59" y="237"/>
                    <a:pt x="125" y="190"/>
                    <a:pt x="172" y="143"/>
                  </a:cubicBezTo>
                  <a:cubicBezTo>
                    <a:pt x="229" y="86"/>
                    <a:pt x="258" y="29"/>
                    <a:pt x="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5"/>
            <p:cNvSpPr/>
            <p:nvPr/>
          </p:nvSpPr>
          <p:spPr>
            <a:xfrm>
              <a:off x="3373834" y="1749031"/>
              <a:ext cx="24773" cy="14501"/>
            </a:xfrm>
            <a:custGeom>
              <a:avLst/>
              <a:gdLst/>
              <a:ahLst/>
              <a:cxnLst/>
              <a:rect l="l" t="t" r="r" b="b"/>
              <a:pathLst>
                <a:path w="287" h="168" extrusionOk="0">
                  <a:moveTo>
                    <a:pt x="20" y="0"/>
                  </a:moveTo>
                  <a:cubicBezTo>
                    <a:pt x="7" y="0"/>
                    <a:pt x="0" y="4"/>
                    <a:pt x="0" y="12"/>
                  </a:cubicBezTo>
                  <a:cubicBezTo>
                    <a:pt x="0" y="41"/>
                    <a:pt x="57" y="69"/>
                    <a:pt x="115" y="127"/>
                  </a:cubicBezTo>
                  <a:cubicBezTo>
                    <a:pt x="175" y="147"/>
                    <a:pt x="236" y="167"/>
                    <a:pt x="266" y="167"/>
                  </a:cubicBezTo>
                  <a:cubicBezTo>
                    <a:pt x="279" y="167"/>
                    <a:pt x="286" y="164"/>
                    <a:pt x="286" y="155"/>
                  </a:cubicBezTo>
                  <a:cubicBezTo>
                    <a:pt x="286" y="127"/>
                    <a:pt x="229" y="98"/>
                    <a:pt x="172" y="41"/>
                  </a:cubicBezTo>
                  <a:cubicBezTo>
                    <a:pt x="111" y="20"/>
                    <a:pt x="50" y="0"/>
                    <a:pt x="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5"/>
            <p:cNvSpPr/>
            <p:nvPr/>
          </p:nvSpPr>
          <p:spPr>
            <a:xfrm>
              <a:off x="3371331" y="1759907"/>
              <a:ext cx="27276" cy="7510"/>
            </a:xfrm>
            <a:custGeom>
              <a:avLst/>
              <a:gdLst/>
              <a:ahLst/>
              <a:cxnLst/>
              <a:rect l="l" t="t" r="r" b="b"/>
              <a:pathLst>
                <a:path w="316" h="87" extrusionOk="0">
                  <a:moveTo>
                    <a:pt x="144" y="1"/>
                  </a:moveTo>
                  <a:cubicBezTo>
                    <a:pt x="58" y="1"/>
                    <a:pt x="0" y="1"/>
                    <a:pt x="0" y="29"/>
                  </a:cubicBezTo>
                  <a:cubicBezTo>
                    <a:pt x="0" y="58"/>
                    <a:pt x="58" y="86"/>
                    <a:pt x="144" y="86"/>
                  </a:cubicBezTo>
                  <a:cubicBezTo>
                    <a:pt x="229" y="86"/>
                    <a:pt x="315" y="86"/>
                    <a:pt x="315" y="58"/>
                  </a:cubicBezTo>
                  <a:cubicBezTo>
                    <a:pt x="315" y="29"/>
                    <a:pt x="229" y="29"/>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3373834" y="1767330"/>
              <a:ext cx="27190" cy="11049"/>
            </a:xfrm>
            <a:custGeom>
              <a:avLst/>
              <a:gdLst/>
              <a:ahLst/>
              <a:cxnLst/>
              <a:rect l="l" t="t" r="r" b="b"/>
              <a:pathLst>
                <a:path w="315" h="128" extrusionOk="0">
                  <a:moveTo>
                    <a:pt x="143" y="0"/>
                  </a:moveTo>
                  <a:cubicBezTo>
                    <a:pt x="57" y="0"/>
                    <a:pt x="0" y="86"/>
                    <a:pt x="0" y="115"/>
                  </a:cubicBezTo>
                  <a:cubicBezTo>
                    <a:pt x="0" y="115"/>
                    <a:pt x="26" y="128"/>
                    <a:pt x="76" y="128"/>
                  </a:cubicBezTo>
                  <a:cubicBezTo>
                    <a:pt x="102" y="128"/>
                    <a:pt x="134" y="124"/>
                    <a:pt x="172" y="115"/>
                  </a:cubicBezTo>
                  <a:cubicBezTo>
                    <a:pt x="258" y="86"/>
                    <a:pt x="315" y="29"/>
                    <a:pt x="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3391097" y="1772250"/>
              <a:ext cx="12430" cy="25464"/>
            </a:xfrm>
            <a:custGeom>
              <a:avLst/>
              <a:gdLst/>
              <a:ahLst/>
              <a:cxnLst/>
              <a:rect l="l" t="t" r="r" b="b"/>
              <a:pathLst>
                <a:path w="144" h="295" extrusionOk="0">
                  <a:moveTo>
                    <a:pt x="143" y="1"/>
                  </a:moveTo>
                  <a:cubicBezTo>
                    <a:pt x="115" y="1"/>
                    <a:pt x="58" y="58"/>
                    <a:pt x="29" y="144"/>
                  </a:cubicBezTo>
                  <a:cubicBezTo>
                    <a:pt x="0" y="230"/>
                    <a:pt x="0" y="287"/>
                    <a:pt x="0" y="287"/>
                  </a:cubicBezTo>
                  <a:cubicBezTo>
                    <a:pt x="5" y="292"/>
                    <a:pt x="11" y="294"/>
                    <a:pt x="18" y="294"/>
                  </a:cubicBezTo>
                  <a:cubicBezTo>
                    <a:pt x="48" y="294"/>
                    <a:pt x="91" y="243"/>
                    <a:pt x="115" y="172"/>
                  </a:cubicBezTo>
                  <a:cubicBezTo>
                    <a:pt x="143" y="87"/>
                    <a:pt x="143" y="1"/>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3400937" y="1772250"/>
              <a:ext cx="10013" cy="27794"/>
            </a:xfrm>
            <a:custGeom>
              <a:avLst/>
              <a:gdLst/>
              <a:ahLst/>
              <a:cxnLst/>
              <a:rect l="l" t="t" r="r" b="b"/>
              <a:pathLst>
                <a:path w="116" h="322" extrusionOk="0">
                  <a:moveTo>
                    <a:pt x="58" y="1"/>
                  </a:moveTo>
                  <a:cubicBezTo>
                    <a:pt x="29" y="1"/>
                    <a:pt x="1" y="87"/>
                    <a:pt x="29" y="172"/>
                  </a:cubicBezTo>
                  <a:cubicBezTo>
                    <a:pt x="29" y="247"/>
                    <a:pt x="29" y="321"/>
                    <a:pt x="48" y="321"/>
                  </a:cubicBezTo>
                  <a:cubicBezTo>
                    <a:pt x="51" y="321"/>
                    <a:pt x="54" y="319"/>
                    <a:pt x="58" y="315"/>
                  </a:cubicBezTo>
                  <a:cubicBezTo>
                    <a:pt x="87" y="315"/>
                    <a:pt x="115" y="258"/>
                    <a:pt x="87" y="172"/>
                  </a:cubicBezTo>
                  <a:cubicBezTo>
                    <a:pt x="87" y="87"/>
                    <a:pt x="87"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3408361" y="1772250"/>
              <a:ext cx="14933" cy="24773"/>
            </a:xfrm>
            <a:custGeom>
              <a:avLst/>
              <a:gdLst/>
              <a:ahLst/>
              <a:cxnLst/>
              <a:rect l="l" t="t" r="r" b="b"/>
              <a:pathLst>
                <a:path w="173" h="287" extrusionOk="0">
                  <a:moveTo>
                    <a:pt x="1" y="1"/>
                  </a:moveTo>
                  <a:cubicBezTo>
                    <a:pt x="1" y="1"/>
                    <a:pt x="1" y="87"/>
                    <a:pt x="58" y="172"/>
                  </a:cubicBezTo>
                  <a:cubicBezTo>
                    <a:pt x="87" y="230"/>
                    <a:pt x="144" y="287"/>
                    <a:pt x="144" y="287"/>
                  </a:cubicBezTo>
                  <a:cubicBezTo>
                    <a:pt x="172" y="287"/>
                    <a:pt x="144" y="201"/>
                    <a:pt x="115" y="115"/>
                  </a:cubicBezTo>
                  <a:cubicBezTo>
                    <a:pt x="87" y="58"/>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3410864" y="1769833"/>
              <a:ext cx="22270" cy="18299"/>
            </a:xfrm>
            <a:custGeom>
              <a:avLst/>
              <a:gdLst/>
              <a:ahLst/>
              <a:cxnLst/>
              <a:rect l="l" t="t" r="r" b="b"/>
              <a:pathLst>
                <a:path w="258" h="212" extrusionOk="0">
                  <a:moveTo>
                    <a:pt x="0" y="0"/>
                  </a:moveTo>
                  <a:cubicBezTo>
                    <a:pt x="0" y="29"/>
                    <a:pt x="29" y="86"/>
                    <a:pt x="86" y="143"/>
                  </a:cubicBezTo>
                  <a:cubicBezTo>
                    <a:pt x="149" y="185"/>
                    <a:pt x="197" y="212"/>
                    <a:pt x="229" y="212"/>
                  </a:cubicBezTo>
                  <a:cubicBezTo>
                    <a:pt x="241" y="212"/>
                    <a:pt x="250" y="208"/>
                    <a:pt x="258" y="200"/>
                  </a:cubicBezTo>
                  <a:cubicBezTo>
                    <a:pt x="258" y="200"/>
                    <a:pt x="229" y="115"/>
                    <a:pt x="143" y="86"/>
                  </a:cubicBezTo>
                  <a:cubicBezTo>
                    <a:pt x="86" y="29"/>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3410864" y="1765431"/>
              <a:ext cx="29693" cy="11221"/>
            </a:xfrm>
            <a:custGeom>
              <a:avLst/>
              <a:gdLst/>
              <a:ahLst/>
              <a:cxnLst/>
              <a:rect l="l" t="t" r="r" b="b"/>
              <a:pathLst>
                <a:path w="344" h="130" extrusionOk="0">
                  <a:moveTo>
                    <a:pt x="68" y="1"/>
                  </a:moveTo>
                  <a:cubicBezTo>
                    <a:pt x="43" y="1"/>
                    <a:pt x="29" y="8"/>
                    <a:pt x="29" y="22"/>
                  </a:cubicBezTo>
                  <a:cubicBezTo>
                    <a:pt x="0" y="51"/>
                    <a:pt x="86" y="80"/>
                    <a:pt x="143" y="108"/>
                  </a:cubicBezTo>
                  <a:cubicBezTo>
                    <a:pt x="186" y="123"/>
                    <a:pt x="229" y="130"/>
                    <a:pt x="262" y="130"/>
                  </a:cubicBezTo>
                  <a:cubicBezTo>
                    <a:pt x="294" y="130"/>
                    <a:pt x="315" y="123"/>
                    <a:pt x="315" y="108"/>
                  </a:cubicBezTo>
                  <a:cubicBezTo>
                    <a:pt x="344" y="80"/>
                    <a:pt x="258" y="51"/>
                    <a:pt x="172" y="22"/>
                  </a:cubicBezTo>
                  <a:cubicBezTo>
                    <a:pt x="129" y="8"/>
                    <a:pt x="93" y="1"/>
                    <a:pt x="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3413281" y="1758785"/>
              <a:ext cx="27276" cy="8632"/>
            </a:xfrm>
            <a:custGeom>
              <a:avLst/>
              <a:gdLst/>
              <a:ahLst/>
              <a:cxnLst/>
              <a:rect l="l" t="t" r="r" b="b"/>
              <a:pathLst>
                <a:path w="316" h="100" extrusionOk="0">
                  <a:moveTo>
                    <a:pt x="227" y="1"/>
                  </a:moveTo>
                  <a:cubicBezTo>
                    <a:pt x="201" y="1"/>
                    <a:pt x="173" y="4"/>
                    <a:pt x="144" y="14"/>
                  </a:cubicBezTo>
                  <a:cubicBezTo>
                    <a:pt x="58" y="14"/>
                    <a:pt x="1" y="42"/>
                    <a:pt x="1" y="71"/>
                  </a:cubicBezTo>
                  <a:cubicBezTo>
                    <a:pt x="1" y="99"/>
                    <a:pt x="58" y="99"/>
                    <a:pt x="144" y="99"/>
                  </a:cubicBezTo>
                  <a:cubicBezTo>
                    <a:pt x="230"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3410864" y="1746614"/>
              <a:ext cx="24773" cy="15882"/>
            </a:xfrm>
            <a:custGeom>
              <a:avLst/>
              <a:gdLst/>
              <a:ahLst/>
              <a:cxnLst/>
              <a:rect l="l" t="t" r="r" b="b"/>
              <a:pathLst>
                <a:path w="287" h="184" extrusionOk="0">
                  <a:moveTo>
                    <a:pt x="270" y="0"/>
                  </a:moveTo>
                  <a:cubicBezTo>
                    <a:pt x="241" y="0"/>
                    <a:pt x="178" y="27"/>
                    <a:pt x="115" y="69"/>
                  </a:cubicBezTo>
                  <a:cubicBezTo>
                    <a:pt x="58" y="97"/>
                    <a:pt x="0" y="155"/>
                    <a:pt x="0" y="183"/>
                  </a:cubicBezTo>
                  <a:cubicBezTo>
                    <a:pt x="29" y="183"/>
                    <a:pt x="86" y="183"/>
                    <a:pt x="172" y="126"/>
                  </a:cubicBezTo>
                  <a:cubicBezTo>
                    <a:pt x="229" y="69"/>
                    <a:pt x="287" y="40"/>
                    <a:pt x="287" y="11"/>
                  </a:cubicBezTo>
                  <a:cubicBezTo>
                    <a:pt x="287" y="4"/>
                    <a:pt x="280" y="0"/>
                    <a:pt x="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5"/>
            <p:cNvSpPr/>
            <p:nvPr/>
          </p:nvSpPr>
          <p:spPr>
            <a:xfrm>
              <a:off x="3408361" y="1737033"/>
              <a:ext cx="19853" cy="22960"/>
            </a:xfrm>
            <a:custGeom>
              <a:avLst/>
              <a:gdLst/>
              <a:ahLst/>
              <a:cxnLst/>
              <a:rect l="l" t="t" r="r" b="b"/>
              <a:pathLst>
                <a:path w="230" h="266" extrusionOk="0">
                  <a:moveTo>
                    <a:pt x="183" y="0"/>
                  </a:moveTo>
                  <a:cubicBezTo>
                    <a:pt x="152" y="0"/>
                    <a:pt x="110" y="47"/>
                    <a:pt x="87" y="94"/>
                  </a:cubicBezTo>
                  <a:cubicBezTo>
                    <a:pt x="29" y="180"/>
                    <a:pt x="1" y="237"/>
                    <a:pt x="1" y="266"/>
                  </a:cubicBezTo>
                  <a:cubicBezTo>
                    <a:pt x="29" y="266"/>
                    <a:pt x="87" y="237"/>
                    <a:pt x="144" y="151"/>
                  </a:cubicBezTo>
                  <a:cubicBezTo>
                    <a:pt x="201" y="94"/>
                    <a:pt x="230" y="8"/>
                    <a:pt x="201" y="8"/>
                  </a:cubicBezTo>
                  <a:cubicBezTo>
                    <a:pt x="196" y="3"/>
                    <a:pt x="190"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5"/>
            <p:cNvSpPr/>
            <p:nvPr/>
          </p:nvSpPr>
          <p:spPr>
            <a:xfrm>
              <a:off x="3403441" y="1730300"/>
              <a:ext cx="9927" cy="27190"/>
            </a:xfrm>
            <a:custGeom>
              <a:avLst/>
              <a:gdLst/>
              <a:ahLst/>
              <a:cxnLst/>
              <a:rect l="l" t="t" r="r" b="b"/>
              <a:pathLst>
                <a:path w="115" h="315" extrusionOk="0">
                  <a:moveTo>
                    <a:pt x="115" y="0"/>
                  </a:moveTo>
                  <a:cubicBezTo>
                    <a:pt x="115" y="0"/>
                    <a:pt x="58" y="86"/>
                    <a:pt x="29" y="172"/>
                  </a:cubicBezTo>
                  <a:cubicBezTo>
                    <a:pt x="0" y="258"/>
                    <a:pt x="29" y="315"/>
                    <a:pt x="29" y="315"/>
                  </a:cubicBezTo>
                  <a:cubicBezTo>
                    <a:pt x="29" y="315"/>
                    <a:pt x="86" y="258"/>
                    <a:pt x="115" y="172"/>
                  </a:cubicBezTo>
                  <a:cubicBezTo>
                    <a:pt x="115" y="86"/>
                    <a:pt x="115"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3396017" y="1730300"/>
              <a:ext cx="10013" cy="27708"/>
            </a:xfrm>
            <a:custGeom>
              <a:avLst/>
              <a:gdLst/>
              <a:ahLst/>
              <a:cxnLst/>
              <a:rect l="l" t="t" r="r" b="b"/>
              <a:pathLst>
                <a:path w="116" h="321" extrusionOk="0">
                  <a:moveTo>
                    <a:pt x="29" y="0"/>
                  </a:moveTo>
                  <a:cubicBezTo>
                    <a:pt x="1" y="29"/>
                    <a:pt x="1" y="86"/>
                    <a:pt x="1" y="172"/>
                  </a:cubicBezTo>
                  <a:cubicBezTo>
                    <a:pt x="25" y="246"/>
                    <a:pt x="50" y="321"/>
                    <a:pt x="75" y="321"/>
                  </a:cubicBezTo>
                  <a:cubicBezTo>
                    <a:pt x="79" y="321"/>
                    <a:pt x="83" y="319"/>
                    <a:pt x="86" y="315"/>
                  </a:cubicBezTo>
                  <a:cubicBezTo>
                    <a:pt x="115" y="315"/>
                    <a:pt x="115" y="258"/>
                    <a:pt x="86" y="172"/>
                  </a:cubicBezTo>
                  <a:cubicBezTo>
                    <a:pt x="58" y="86"/>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3383674" y="1735220"/>
              <a:ext cx="19853" cy="24773"/>
            </a:xfrm>
            <a:custGeom>
              <a:avLst/>
              <a:gdLst/>
              <a:ahLst/>
              <a:cxnLst/>
              <a:rect l="l" t="t" r="r" b="b"/>
              <a:pathLst>
                <a:path w="230" h="287" extrusionOk="0">
                  <a:moveTo>
                    <a:pt x="1" y="0"/>
                  </a:moveTo>
                  <a:cubicBezTo>
                    <a:pt x="1" y="29"/>
                    <a:pt x="29" y="115"/>
                    <a:pt x="58" y="172"/>
                  </a:cubicBezTo>
                  <a:cubicBezTo>
                    <a:pt x="115" y="229"/>
                    <a:pt x="172" y="287"/>
                    <a:pt x="201" y="287"/>
                  </a:cubicBezTo>
                  <a:cubicBezTo>
                    <a:pt x="229" y="258"/>
                    <a:pt x="201" y="201"/>
                    <a:pt x="144" y="115"/>
                  </a:cubicBezTo>
                  <a:cubicBezTo>
                    <a:pt x="86" y="58"/>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5"/>
            <p:cNvSpPr/>
            <p:nvPr/>
          </p:nvSpPr>
          <p:spPr>
            <a:xfrm>
              <a:off x="3378754" y="1741953"/>
              <a:ext cx="22270" cy="18990"/>
            </a:xfrm>
            <a:custGeom>
              <a:avLst/>
              <a:gdLst/>
              <a:ahLst/>
              <a:cxnLst/>
              <a:rect l="l" t="t" r="r" b="b"/>
              <a:pathLst>
                <a:path w="258" h="220" extrusionOk="0">
                  <a:moveTo>
                    <a:pt x="19" y="1"/>
                  </a:moveTo>
                  <a:cubicBezTo>
                    <a:pt x="12" y="1"/>
                    <a:pt x="6" y="3"/>
                    <a:pt x="0" y="8"/>
                  </a:cubicBezTo>
                  <a:cubicBezTo>
                    <a:pt x="0" y="37"/>
                    <a:pt x="29" y="94"/>
                    <a:pt x="115" y="151"/>
                  </a:cubicBezTo>
                  <a:cubicBezTo>
                    <a:pt x="157" y="193"/>
                    <a:pt x="199" y="220"/>
                    <a:pt x="229" y="220"/>
                  </a:cubicBezTo>
                  <a:cubicBezTo>
                    <a:pt x="240" y="220"/>
                    <a:pt x="250" y="216"/>
                    <a:pt x="258" y="209"/>
                  </a:cubicBezTo>
                  <a:cubicBezTo>
                    <a:pt x="258" y="209"/>
                    <a:pt x="229" y="123"/>
                    <a:pt x="172" y="94"/>
                  </a:cubicBezTo>
                  <a:cubicBezTo>
                    <a:pt x="102" y="47"/>
                    <a:pt x="51" y="1"/>
                    <a:pt x="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3371331" y="1753088"/>
              <a:ext cx="27276" cy="11221"/>
            </a:xfrm>
            <a:custGeom>
              <a:avLst/>
              <a:gdLst/>
              <a:ahLst/>
              <a:cxnLst/>
              <a:rect l="l" t="t" r="r" b="b"/>
              <a:pathLst>
                <a:path w="316" h="130" extrusionOk="0">
                  <a:moveTo>
                    <a:pt x="54" y="1"/>
                  </a:moveTo>
                  <a:cubicBezTo>
                    <a:pt x="22" y="1"/>
                    <a:pt x="0" y="8"/>
                    <a:pt x="0" y="22"/>
                  </a:cubicBezTo>
                  <a:cubicBezTo>
                    <a:pt x="0" y="51"/>
                    <a:pt x="58" y="80"/>
                    <a:pt x="144"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5"/>
            <p:cNvSpPr/>
            <p:nvPr/>
          </p:nvSpPr>
          <p:spPr>
            <a:xfrm>
              <a:off x="3371331" y="1764827"/>
              <a:ext cx="27276" cy="7510"/>
            </a:xfrm>
            <a:custGeom>
              <a:avLst/>
              <a:gdLst/>
              <a:ahLst/>
              <a:cxnLst/>
              <a:rect l="l" t="t" r="r" b="b"/>
              <a:pathLst>
                <a:path w="316" h="87" extrusionOk="0">
                  <a:moveTo>
                    <a:pt x="144" y="1"/>
                  </a:moveTo>
                  <a:cubicBezTo>
                    <a:pt x="58" y="1"/>
                    <a:pt x="0" y="29"/>
                    <a:pt x="0" y="58"/>
                  </a:cubicBezTo>
                  <a:cubicBezTo>
                    <a:pt x="0" y="87"/>
                    <a:pt x="58" y="87"/>
                    <a:pt x="144" y="87"/>
                  </a:cubicBezTo>
                  <a:cubicBezTo>
                    <a:pt x="229" y="87"/>
                    <a:pt x="315" y="29"/>
                    <a:pt x="315" y="29"/>
                  </a:cubicBezTo>
                  <a:cubicBezTo>
                    <a:pt x="315" y="1"/>
                    <a:pt x="229"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5"/>
            <p:cNvSpPr/>
            <p:nvPr/>
          </p:nvSpPr>
          <p:spPr>
            <a:xfrm>
              <a:off x="3373834" y="1769833"/>
              <a:ext cx="24773" cy="15537"/>
            </a:xfrm>
            <a:custGeom>
              <a:avLst/>
              <a:gdLst/>
              <a:ahLst/>
              <a:cxnLst/>
              <a:rect l="l" t="t" r="r" b="b"/>
              <a:pathLst>
                <a:path w="287" h="180" extrusionOk="0">
                  <a:moveTo>
                    <a:pt x="286" y="0"/>
                  </a:moveTo>
                  <a:cubicBezTo>
                    <a:pt x="286" y="0"/>
                    <a:pt x="200" y="0"/>
                    <a:pt x="115" y="57"/>
                  </a:cubicBezTo>
                  <a:cubicBezTo>
                    <a:pt x="57" y="115"/>
                    <a:pt x="0" y="143"/>
                    <a:pt x="0" y="172"/>
                  </a:cubicBezTo>
                  <a:cubicBezTo>
                    <a:pt x="6" y="177"/>
                    <a:pt x="12" y="180"/>
                    <a:pt x="20" y="180"/>
                  </a:cubicBezTo>
                  <a:cubicBezTo>
                    <a:pt x="52" y="180"/>
                    <a:pt x="102" y="138"/>
                    <a:pt x="172" y="115"/>
                  </a:cubicBezTo>
                  <a:cubicBezTo>
                    <a:pt x="229" y="86"/>
                    <a:pt x="286" y="29"/>
                    <a:pt x="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5"/>
            <p:cNvSpPr/>
            <p:nvPr/>
          </p:nvSpPr>
          <p:spPr>
            <a:xfrm>
              <a:off x="3383674" y="1771646"/>
              <a:ext cx="19853" cy="22960"/>
            </a:xfrm>
            <a:custGeom>
              <a:avLst/>
              <a:gdLst/>
              <a:ahLst/>
              <a:cxnLst/>
              <a:rect l="l" t="t" r="r" b="b"/>
              <a:pathLst>
                <a:path w="230" h="266" extrusionOk="0">
                  <a:moveTo>
                    <a:pt x="183" y="0"/>
                  </a:moveTo>
                  <a:cubicBezTo>
                    <a:pt x="152" y="0"/>
                    <a:pt x="110" y="47"/>
                    <a:pt x="86" y="94"/>
                  </a:cubicBezTo>
                  <a:cubicBezTo>
                    <a:pt x="29" y="179"/>
                    <a:pt x="1" y="237"/>
                    <a:pt x="1" y="265"/>
                  </a:cubicBezTo>
                  <a:cubicBezTo>
                    <a:pt x="29" y="265"/>
                    <a:pt x="86" y="237"/>
                    <a:pt x="144" y="151"/>
                  </a:cubicBezTo>
                  <a:cubicBezTo>
                    <a:pt x="172" y="94"/>
                    <a:pt x="229" y="8"/>
                    <a:pt x="201" y="8"/>
                  </a:cubicBezTo>
                  <a:cubicBezTo>
                    <a:pt x="196" y="2"/>
                    <a:pt x="189"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5"/>
            <p:cNvSpPr/>
            <p:nvPr/>
          </p:nvSpPr>
          <p:spPr>
            <a:xfrm>
              <a:off x="3396017" y="1772250"/>
              <a:ext cx="10013" cy="27276"/>
            </a:xfrm>
            <a:custGeom>
              <a:avLst/>
              <a:gdLst/>
              <a:ahLst/>
              <a:cxnLst/>
              <a:rect l="l" t="t" r="r" b="b"/>
              <a:pathLst>
                <a:path w="116" h="316" extrusionOk="0">
                  <a:moveTo>
                    <a:pt x="86" y="1"/>
                  </a:moveTo>
                  <a:cubicBezTo>
                    <a:pt x="86" y="1"/>
                    <a:pt x="29" y="58"/>
                    <a:pt x="29" y="144"/>
                  </a:cubicBezTo>
                  <a:cubicBezTo>
                    <a:pt x="1" y="230"/>
                    <a:pt x="1" y="315"/>
                    <a:pt x="29" y="315"/>
                  </a:cubicBezTo>
                  <a:cubicBezTo>
                    <a:pt x="29" y="315"/>
                    <a:pt x="86" y="258"/>
                    <a:pt x="86" y="172"/>
                  </a:cubicBezTo>
                  <a:cubicBezTo>
                    <a:pt x="115" y="87"/>
                    <a:pt x="115"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5"/>
            <p:cNvSpPr/>
            <p:nvPr/>
          </p:nvSpPr>
          <p:spPr>
            <a:xfrm>
              <a:off x="3403441" y="1772250"/>
              <a:ext cx="12430" cy="27276"/>
            </a:xfrm>
            <a:custGeom>
              <a:avLst/>
              <a:gdLst/>
              <a:ahLst/>
              <a:cxnLst/>
              <a:rect l="l" t="t" r="r" b="b"/>
              <a:pathLst>
                <a:path w="144" h="316" extrusionOk="0">
                  <a:moveTo>
                    <a:pt x="29" y="1"/>
                  </a:moveTo>
                  <a:cubicBezTo>
                    <a:pt x="29" y="29"/>
                    <a:pt x="0" y="87"/>
                    <a:pt x="29" y="172"/>
                  </a:cubicBezTo>
                  <a:cubicBezTo>
                    <a:pt x="58" y="258"/>
                    <a:pt x="86" y="315"/>
                    <a:pt x="115" y="315"/>
                  </a:cubicBezTo>
                  <a:cubicBezTo>
                    <a:pt x="144" y="315"/>
                    <a:pt x="115" y="258"/>
                    <a:pt x="115"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5"/>
            <p:cNvSpPr/>
            <p:nvPr/>
          </p:nvSpPr>
          <p:spPr>
            <a:xfrm>
              <a:off x="3408361" y="1771646"/>
              <a:ext cx="17436" cy="22960"/>
            </a:xfrm>
            <a:custGeom>
              <a:avLst/>
              <a:gdLst/>
              <a:ahLst/>
              <a:cxnLst/>
              <a:rect l="l" t="t" r="r" b="b"/>
              <a:pathLst>
                <a:path w="202" h="266" extrusionOk="0">
                  <a:moveTo>
                    <a:pt x="19" y="0"/>
                  </a:moveTo>
                  <a:cubicBezTo>
                    <a:pt x="12" y="0"/>
                    <a:pt x="6" y="2"/>
                    <a:pt x="1" y="8"/>
                  </a:cubicBezTo>
                  <a:cubicBezTo>
                    <a:pt x="1" y="8"/>
                    <a:pt x="1" y="65"/>
                    <a:pt x="58" y="151"/>
                  </a:cubicBezTo>
                  <a:cubicBezTo>
                    <a:pt x="144" y="237"/>
                    <a:pt x="172" y="265"/>
                    <a:pt x="201" y="265"/>
                  </a:cubicBezTo>
                  <a:cubicBezTo>
                    <a:pt x="201" y="237"/>
                    <a:pt x="201" y="179"/>
                    <a:pt x="144" y="94"/>
                  </a:cubicBezTo>
                  <a:cubicBezTo>
                    <a:pt x="97" y="47"/>
                    <a:pt x="50" y="0"/>
                    <a:pt x="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5"/>
            <p:cNvSpPr/>
            <p:nvPr/>
          </p:nvSpPr>
          <p:spPr>
            <a:xfrm>
              <a:off x="3410864" y="1768797"/>
              <a:ext cx="24773" cy="15882"/>
            </a:xfrm>
            <a:custGeom>
              <a:avLst/>
              <a:gdLst/>
              <a:ahLst/>
              <a:cxnLst/>
              <a:rect l="l" t="t" r="r" b="b"/>
              <a:pathLst>
                <a:path w="287" h="184" extrusionOk="0">
                  <a:moveTo>
                    <a:pt x="30" y="1"/>
                  </a:moveTo>
                  <a:cubicBezTo>
                    <a:pt x="18" y="1"/>
                    <a:pt x="8" y="4"/>
                    <a:pt x="0" y="12"/>
                  </a:cubicBezTo>
                  <a:cubicBezTo>
                    <a:pt x="0" y="12"/>
                    <a:pt x="58" y="69"/>
                    <a:pt x="115" y="127"/>
                  </a:cubicBezTo>
                  <a:cubicBezTo>
                    <a:pt x="201" y="184"/>
                    <a:pt x="287" y="184"/>
                    <a:pt x="287" y="184"/>
                  </a:cubicBezTo>
                  <a:cubicBezTo>
                    <a:pt x="287" y="155"/>
                    <a:pt x="258" y="98"/>
                    <a:pt x="172" y="69"/>
                  </a:cubicBezTo>
                  <a:cubicBezTo>
                    <a:pt x="109" y="27"/>
                    <a:pt x="62"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5"/>
            <p:cNvSpPr/>
            <p:nvPr/>
          </p:nvSpPr>
          <p:spPr>
            <a:xfrm>
              <a:off x="3410864" y="1764827"/>
              <a:ext cx="29693" cy="7510"/>
            </a:xfrm>
            <a:custGeom>
              <a:avLst/>
              <a:gdLst/>
              <a:ahLst/>
              <a:cxnLst/>
              <a:rect l="l" t="t" r="r" b="b"/>
              <a:pathLst>
                <a:path w="344" h="87" extrusionOk="0">
                  <a:moveTo>
                    <a:pt x="172" y="1"/>
                  </a:moveTo>
                  <a:cubicBezTo>
                    <a:pt x="86" y="1"/>
                    <a:pt x="29" y="1"/>
                    <a:pt x="29" y="29"/>
                  </a:cubicBezTo>
                  <a:cubicBezTo>
                    <a:pt x="0" y="29"/>
                    <a:pt x="86" y="58"/>
                    <a:pt x="172" y="87"/>
                  </a:cubicBezTo>
                  <a:cubicBezTo>
                    <a:pt x="258" y="87"/>
                    <a:pt x="344" y="87"/>
                    <a:pt x="344" y="58"/>
                  </a:cubicBezTo>
                  <a:cubicBezTo>
                    <a:pt x="344" y="29"/>
                    <a:pt x="287"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5"/>
            <p:cNvSpPr/>
            <p:nvPr/>
          </p:nvSpPr>
          <p:spPr>
            <a:xfrm>
              <a:off x="3410864" y="1754987"/>
              <a:ext cx="29693" cy="9322"/>
            </a:xfrm>
            <a:custGeom>
              <a:avLst/>
              <a:gdLst/>
              <a:ahLst/>
              <a:cxnLst/>
              <a:rect l="l" t="t" r="r" b="b"/>
              <a:pathLst>
                <a:path w="344" h="108" extrusionOk="0">
                  <a:moveTo>
                    <a:pt x="172" y="0"/>
                  </a:moveTo>
                  <a:cubicBezTo>
                    <a:pt x="86" y="29"/>
                    <a:pt x="0" y="86"/>
                    <a:pt x="29" y="86"/>
                  </a:cubicBezTo>
                  <a:cubicBezTo>
                    <a:pt x="29" y="101"/>
                    <a:pt x="43" y="108"/>
                    <a:pt x="68" y="108"/>
                  </a:cubicBezTo>
                  <a:cubicBezTo>
                    <a:pt x="93" y="108"/>
                    <a:pt x="129" y="101"/>
                    <a:pt x="172" y="86"/>
                  </a:cubicBezTo>
                  <a:cubicBezTo>
                    <a:pt x="258" y="86"/>
                    <a:pt x="344"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5"/>
            <p:cNvSpPr/>
            <p:nvPr/>
          </p:nvSpPr>
          <p:spPr>
            <a:xfrm>
              <a:off x="3408361" y="1742643"/>
              <a:ext cx="24773" cy="18299"/>
            </a:xfrm>
            <a:custGeom>
              <a:avLst/>
              <a:gdLst/>
              <a:ahLst/>
              <a:cxnLst/>
              <a:rect l="l" t="t" r="r" b="b"/>
              <a:pathLst>
                <a:path w="287" h="212" extrusionOk="0">
                  <a:moveTo>
                    <a:pt x="258" y="0"/>
                  </a:moveTo>
                  <a:lnTo>
                    <a:pt x="258" y="0"/>
                  </a:lnTo>
                  <a:cubicBezTo>
                    <a:pt x="258" y="0"/>
                    <a:pt x="201" y="29"/>
                    <a:pt x="115" y="86"/>
                  </a:cubicBezTo>
                  <a:cubicBezTo>
                    <a:pt x="58" y="143"/>
                    <a:pt x="1" y="201"/>
                    <a:pt x="29" y="201"/>
                  </a:cubicBezTo>
                  <a:cubicBezTo>
                    <a:pt x="29" y="208"/>
                    <a:pt x="36" y="212"/>
                    <a:pt x="46" y="212"/>
                  </a:cubicBezTo>
                  <a:cubicBezTo>
                    <a:pt x="73" y="212"/>
                    <a:pt x="131" y="185"/>
                    <a:pt x="172" y="143"/>
                  </a:cubicBezTo>
                  <a:cubicBezTo>
                    <a:pt x="230" y="57"/>
                    <a:pt x="287" y="29"/>
                    <a:pt x="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5"/>
            <p:cNvSpPr/>
            <p:nvPr/>
          </p:nvSpPr>
          <p:spPr>
            <a:xfrm>
              <a:off x="3405944" y="1732717"/>
              <a:ext cx="14847" cy="27276"/>
            </a:xfrm>
            <a:custGeom>
              <a:avLst/>
              <a:gdLst/>
              <a:ahLst/>
              <a:cxnLst/>
              <a:rect l="l" t="t" r="r" b="b"/>
              <a:pathLst>
                <a:path w="172" h="316" extrusionOk="0">
                  <a:moveTo>
                    <a:pt x="172" y="1"/>
                  </a:moveTo>
                  <a:cubicBezTo>
                    <a:pt x="143" y="1"/>
                    <a:pt x="115" y="58"/>
                    <a:pt x="57" y="144"/>
                  </a:cubicBezTo>
                  <a:cubicBezTo>
                    <a:pt x="29" y="230"/>
                    <a:pt x="0" y="287"/>
                    <a:pt x="29" y="316"/>
                  </a:cubicBezTo>
                  <a:cubicBezTo>
                    <a:pt x="57" y="316"/>
                    <a:pt x="86" y="258"/>
                    <a:pt x="143" y="172"/>
                  </a:cubicBezTo>
                  <a:cubicBezTo>
                    <a:pt x="172" y="87"/>
                    <a:pt x="172" y="29"/>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5"/>
            <p:cNvSpPr/>
            <p:nvPr/>
          </p:nvSpPr>
          <p:spPr>
            <a:xfrm>
              <a:off x="3403441" y="1730300"/>
              <a:ext cx="5006" cy="27190"/>
            </a:xfrm>
            <a:custGeom>
              <a:avLst/>
              <a:gdLst/>
              <a:ahLst/>
              <a:cxnLst/>
              <a:rect l="l" t="t" r="r" b="b"/>
              <a:pathLst>
                <a:path w="58" h="315" extrusionOk="0">
                  <a:moveTo>
                    <a:pt x="29" y="0"/>
                  </a:moveTo>
                  <a:cubicBezTo>
                    <a:pt x="0" y="0"/>
                    <a:pt x="0" y="86"/>
                    <a:pt x="0" y="172"/>
                  </a:cubicBezTo>
                  <a:cubicBezTo>
                    <a:pt x="0" y="258"/>
                    <a:pt x="0" y="315"/>
                    <a:pt x="29" y="315"/>
                  </a:cubicBezTo>
                  <a:cubicBezTo>
                    <a:pt x="58" y="315"/>
                    <a:pt x="58" y="258"/>
                    <a:pt x="58" y="172"/>
                  </a:cubicBezTo>
                  <a:cubicBezTo>
                    <a:pt x="58" y="86"/>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5"/>
            <p:cNvSpPr/>
            <p:nvPr/>
          </p:nvSpPr>
          <p:spPr>
            <a:xfrm>
              <a:off x="3391097" y="1732717"/>
              <a:ext cx="12430" cy="27276"/>
            </a:xfrm>
            <a:custGeom>
              <a:avLst/>
              <a:gdLst/>
              <a:ahLst/>
              <a:cxnLst/>
              <a:rect l="l" t="t" r="r" b="b"/>
              <a:pathLst>
                <a:path w="144" h="316" extrusionOk="0">
                  <a:moveTo>
                    <a:pt x="0" y="1"/>
                  </a:moveTo>
                  <a:cubicBezTo>
                    <a:pt x="0" y="29"/>
                    <a:pt x="0" y="87"/>
                    <a:pt x="29" y="172"/>
                  </a:cubicBezTo>
                  <a:cubicBezTo>
                    <a:pt x="58" y="258"/>
                    <a:pt x="115" y="316"/>
                    <a:pt x="143" y="316"/>
                  </a:cubicBezTo>
                  <a:cubicBezTo>
                    <a:pt x="143" y="287"/>
                    <a:pt x="143" y="230"/>
                    <a:pt x="115" y="144"/>
                  </a:cubicBezTo>
                  <a:cubicBezTo>
                    <a:pt x="86" y="58"/>
                    <a:pt x="29"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5"/>
            <p:cNvSpPr/>
            <p:nvPr/>
          </p:nvSpPr>
          <p:spPr>
            <a:xfrm>
              <a:off x="3402405" y="1754987"/>
              <a:ext cx="15969" cy="19767"/>
            </a:xfrm>
            <a:custGeom>
              <a:avLst/>
              <a:gdLst/>
              <a:ahLst/>
              <a:cxnLst/>
              <a:rect l="l" t="t" r="r" b="b"/>
              <a:pathLst>
                <a:path w="185" h="229" extrusionOk="0">
                  <a:moveTo>
                    <a:pt x="76" y="1"/>
                  </a:moveTo>
                  <a:cubicBezTo>
                    <a:pt x="1" y="1"/>
                    <a:pt x="1" y="229"/>
                    <a:pt x="76" y="229"/>
                  </a:cubicBezTo>
                  <a:cubicBezTo>
                    <a:pt x="90" y="229"/>
                    <a:pt x="107" y="220"/>
                    <a:pt x="127" y="201"/>
                  </a:cubicBezTo>
                  <a:cubicBezTo>
                    <a:pt x="184" y="143"/>
                    <a:pt x="184" y="86"/>
                    <a:pt x="127" y="29"/>
                  </a:cubicBezTo>
                  <a:cubicBezTo>
                    <a:pt x="107" y="9"/>
                    <a:pt x="90" y="1"/>
                    <a:pt x="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5"/>
            <p:cNvSpPr/>
            <p:nvPr/>
          </p:nvSpPr>
          <p:spPr>
            <a:xfrm>
              <a:off x="3396017" y="1757404"/>
              <a:ext cx="22356" cy="18645"/>
            </a:xfrm>
            <a:custGeom>
              <a:avLst/>
              <a:gdLst/>
              <a:ahLst/>
              <a:cxnLst/>
              <a:rect l="l" t="t" r="r" b="b"/>
              <a:pathLst>
                <a:path w="259" h="216" extrusionOk="0">
                  <a:moveTo>
                    <a:pt x="201" y="1"/>
                  </a:moveTo>
                  <a:cubicBezTo>
                    <a:pt x="201" y="30"/>
                    <a:pt x="201" y="87"/>
                    <a:pt x="172" y="87"/>
                  </a:cubicBezTo>
                  <a:cubicBezTo>
                    <a:pt x="144" y="115"/>
                    <a:pt x="108" y="130"/>
                    <a:pt x="76" y="130"/>
                  </a:cubicBezTo>
                  <a:cubicBezTo>
                    <a:pt x="44" y="130"/>
                    <a:pt x="15" y="115"/>
                    <a:pt x="1" y="87"/>
                  </a:cubicBezTo>
                  <a:lnTo>
                    <a:pt x="1" y="87"/>
                  </a:lnTo>
                  <a:cubicBezTo>
                    <a:pt x="1" y="115"/>
                    <a:pt x="1" y="144"/>
                    <a:pt x="29" y="173"/>
                  </a:cubicBezTo>
                  <a:cubicBezTo>
                    <a:pt x="44" y="201"/>
                    <a:pt x="72" y="216"/>
                    <a:pt x="104" y="216"/>
                  </a:cubicBezTo>
                  <a:cubicBezTo>
                    <a:pt x="137" y="216"/>
                    <a:pt x="172" y="201"/>
                    <a:pt x="201" y="173"/>
                  </a:cubicBezTo>
                  <a:cubicBezTo>
                    <a:pt x="258" y="144"/>
                    <a:pt x="258" y="58"/>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5"/>
            <p:cNvSpPr/>
            <p:nvPr/>
          </p:nvSpPr>
          <p:spPr>
            <a:xfrm>
              <a:off x="3289847" y="1992099"/>
              <a:ext cx="22270" cy="20544"/>
            </a:xfrm>
            <a:custGeom>
              <a:avLst/>
              <a:gdLst/>
              <a:ahLst/>
              <a:cxnLst/>
              <a:rect l="l" t="t" r="r" b="b"/>
              <a:pathLst>
                <a:path w="258" h="238" extrusionOk="0">
                  <a:moveTo>
                    <a:pt x="258" y="1"/>
                  </a:moveTo>
                  <a:cubicBezTo>
                    <a:pt x="229" y="1"/>
                    <a:pt x="172" y="29"/>
                    <a:pt x="114" y="87"/>
                  </a:cubicBezTo>
                  <a:cubicBezTo>
                    <a:pt x="57" y="144"/>
                    <a:pt x="0" y="230"/>
                    <a:pt x="29" y="230"/>
                  </a:cubicBezTo>
                  <a:cubicBezTo>
                    <a:pt x="29" y="235"/>
                    <a:pt x="32" y="237"/>
                    <a:pt x="37" y="237"/>
                  </a:cubicBezTo>
                  <a:cubicBezTo>
                    <a:pt x="59" y="237"/>
                    <a:pt x="125" y="191"/>
                    <a:pt x="172" y="144"/>
                  </a:cubicBezTo>
                  <a:cubicBezTo>
                    <a:pt x="229" y="87"/>
                    <a:pt x="258" y="29"/>
                    <a:pt x="2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5"/>
            <p:cNvSpPr/>
            <p:nvPr/>
          </p:nvSpPr>
          <p:spPr>
            <a:xfrm>
              <a:off x="3282424" y="1971297"/>
              <a:ext cx="27190" cy="14501"/>
            </a:xfrm>
            <a:custGeom>
              <a:avLst/>
              <a:gdLst/>
              <a:ahLst/>
              <a:cxnLst/>
              <a:rect l="l" t="t" r="r" b="b"/>
              <a:pathLst>
                <a:path w="315" h="168" extrusionOk="0">
                  <a:moveTo>
                    <a:pt x="48" y="1"/>
                  </a:moveTo>
                  <a:cubicBezTo>
                    <a:pt x="36" y="1"/>
                    <a:pt x="29" y="4"/>
                    <a:pt x="29" y="13"/>
                  </a:cubicBezTo>
                  <a:cubicBezTo>
                    <a:pt x="0" y="41"/>
                    <a:pt x="86" y="70"/>
                    <a:pt x="143" y="127"/>
                  </a:cubicBezTo>
                  <a:cubicBezTo>
                    <a:pt x="204" y="148"/>
                    <a:pt x="250" y="168"/>
                    <a:pt x="282" y="168"/>
                  </a:cubicBezTo>
                  <a:cubicBezTo>
                    <a:pt x="296" y="168"/>
                    <a:pt x="307" y="164"/>
                    <a:pt x="315" y="156"/>
                  </a:cubicBezTo>
                  <a:cubicBezTo>
                    <a:pt x="315" y="127"/>
                    <a:pt x="258" y="99"/>
                    <a:pt x="172" y="41"/>
                  </a:cubicBezTo>
                  <a:cubicBezTo>
                    <a:pt x="131" y="21"/>
                    <a:pt x="77"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5"/>
            <p:cNvSpPr/>
            <p:nvPr/>
          </p:nvSpPr>
          <p:spPr>
            <a:xfrm>
              <a:off x="3282424" y="1982259"/>
              <a:ext cx="27190" cy="7510"/>
            </a:xfrm>
            <a:custGeom>
              <a:avLst/>
              <a:gdLst/>
              <a:ahLst/>
              <a:cxnLst/>
              <a:rect l="l" t="t" r="r" b="b"/>
              <a:pathLst>
                <a:path w="315" h="87" extrusionOk="0">
                  <a:moveTo>
                    <a:pt x="143" y="0"/>
                  </a:moveTo>
                  <a:cubicBezTo>
                    <a:pt x="57" y="0"/>
                    <a:pt x="0" y="0"/>
                    <a:pt x="0" y="29"/>
                  </a:cubicBezTo>
                  <a:cubicBezTo>
                    <a:pt x="0" y="58"/>
                    <a:pt x="57" y="86"/>
                    <a:pt x="143" y="86"/>
                  </a:cubicBezTo>
                  <a:cubicBezTo>
                    <a:pt x="229" y="86"/>
                    <a:pt x="315" y="86"/>
                    <a:pt x="315" y="58"/>
                  </a:cubicBezTo>
                  <a:cubicBezTo>
                    <a:pt x="315" y="29"/>
                    <a:pt x="229"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5"/>
            <p:cNvSpPr/>
            <p:nvPr/>
          </p:nvSpPr>
          <p:spPr>
            <a:xfrm>
              <a:off x="3282424" y="1989683"/>
              <a:ext cx="27190" cy="11825"/>
            </a:xfrm>
            <a:custGeom>
              <a:avLst/>
              <a:gdLst/>
              <a:ahLst/>
              <a:cxnLst/>
              <a:rect l="l" t="t" r="r" b="b"/>
              <a:pathLst>
                <a:path w="315" h="137" extrusionOk="0">
                  <a:moveTo>
                    <a:pt x="315" y="0"/>
                  </a:moveTo>
                  <a:cubicBezTo>
                    <a:pt x="315" y="0"/>
                    <a:pt x="229" y="0"/>
                    <a:pt x="143" y="29"/>
                  </a:cubicBezTo>
                  <a:cubicBezTo>
                    <a:pt x="57" y="57"/>
                    <a:pt x="0" y="115"/>
                    <a:pt x="29" y="115"/>
                  </a:cubicBezTo>
                  <a:cubicBezTo>
                    <a:pt x="29" y="129"/>
                    <a:pt x="50" y="136"/>
                    <a:pt x="79" y="136"/>
                  </a:cubicBezTo>
                  <a:cubicBezTo>
                    <a:pt x="107" y="136"/>
                    <a:pt x="143" y="129"/>
                    <a:pt x="172" y="115"/>
                  </a:cubicBezTo>
                  <a:cubicBezTo>
                    <a:pt x="258" y="86"/>
                    <a:pt x="315"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5"/>
            <p:cNvSpPr/>
            <p:nvPr/>
          </p:nvSpPr>
          <p:spPr>
            <a:xfrm>
              <a:off x="3302191" y="1994603"/>
              <a:ext cx="14847" cy="25464"/>
            </a:xfrm>
            <a:custGeom>
              <a:avLst/>
              <a:gdLst/>
              <a:ahLst/>
              <a:cxnLst/>
              <a:rect l="l" t="t" r="r" b="b"/>
              <a:pathLst>
                <a:path w="172" h="295" extrusionOk="0">
                  <a:moveTo>
                    <a:pt x="143" y="0"/>
                  </a:moveTo>
                  <a:cubicBezTo>
                    <a:pt x="115" y="0"/>
                    <a:pt x="86" y="58"/>
                    <a:pt x="29" y="143"/>
                  </a:cubicBezTo>
                  <a:cubicBezTo>
                    <a:pt x="0" y="229"/>
                    <a:pt x="0" y="287"/>
                    <a:pt x="29" y="287"/>
                  </a:cubicBezTo>
                  <a:cubicBezTo>
                    <a:pt x="29" y="292"/>
                    <a:pt x="31" y="294"/>
                    <a:pt x="34" y="294"/>
                  </a:cubicBezTo>
                  <a:cubicBezTo>
                    <a:pt x="48" y="294"/>
                    <a:pt x="91" y="243"/>
                    <a:pt x="115" y="172"/>
                  </a:cubicBezTo>
                  <a:cubicBezTo>
                    <a:pt x="143" y="86"/>
                    <a:pt x="172"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5"/>
            <p:cNvSpPr/>
            <p:nvPr/>
          </p:nvSpPr>
          <p:spPr>
            <a:xfrm>
              <a:off x="3314534" y="1994603"/>
              <a:ext cx="7510" cy="27708"/>
            </a:xfrm>
            <a:custGeom>
              <a:avLst/>
              <a:gdLst/>
              <a:ahLst/>
              <a:cxnLst/>
              <a:rect l="l" t="t" r="r" b="b"/>
              <a:pathLst>
                <a:path w="87" h="321" extrusionOk="0">
                  <a:moveTo>
                    <a:pt x="29" y="0"/>
                  </a:moveTo>
                  <a:cubicBezTo>
                    <a:pt x="0" y="0"/>
                    <a:pt x="0" y="86"/>
                    <a:pt x="0" y="172"/>
                  </a:cubicBezTo>
                  <a:cubicBezTo>
                    <a:pt x="0" y="246"/>
                    <a:pt x="22" y="321"/>
                    <a:pt x="27" y="321"/>
                  </a:cubicBezTo>
                  <a:cubicBezTo>
                    <a:pt x="28" y="321"/>
                    <a:pt x="29" y="319"/>
                    <a:pt x="29" y="315"/>
                  </a:cubicBezTo>
                  <a:cubicBezTo>
                    <a:pt x="57" y="315"/>
                    <a:pt x="86" y="258"/>
                    <a:pt x="86" y="172"/>
                  </a:cubicBezTo>
                  <a:cubicBezTo>
                    <a:pt x="86" y="86"/>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5"/>
            <p:cNvSpPr/>
            <p:nvPr/>
          </p:nvSpPr>
          <p:spPr>
            <a:xfrm>
              <a:off x="3319454" y="1994603"/>
              <a:ext cx="14933" cy="24773"/>
            </a:xfrm>
            <a:custGeom>
              <a:avLst/>
              <a:gdLst/>
              <a:ahLst/>
              <a:cxnLst/>
              <a:rect l="l" t="t" r="r" b="b"/>
              <a:pathLst>
                <a:path w="173" h="287" extrusionOk="0">
                  <a:moveTo>
                    <a:pt x="0" y="0"/>
                  </a:moveTo>
                  <a:cubicBezTo>
                    <a:pt x="0" y="0"/>
                    <a:pt x="0" y="86"/>
                    <a:pt x="29" y="172"/>
                  </a:cubicBezTo>
                  <a:cubicBezTo>
                    <a:pt x="86" y="258"/>
                    <a:pt x="115" y="287"/>
                    <a:pt x="144" y="287"/>
                  </a:cubicBezTo>
                  <a:cubicBezTo>
                    <a:pt x="172" y="287"/>
                    <a:pt x="144" y="201"/>
                    <a:pt x="115" y="115"/>
                  </a:cubicBezTo>
                  <a:cubicBezTo>
                    <a:pt x="86" y="58"/>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5"/>
            <p:cNvSpPr/>
            <p:nvPr/>
          </p:nvSpPr>
          <p:spPr>
            <a:xfrm>
              <a:off x="3321957" y="1992099"/>
              <a:ext cx="22270" cy="18386"/>
            </a:xfrm>
            <a:custGeom>
              <a:avLst/>
              <a:gdLst/>
              <a:ahLst/>
              <a:cxnLst/>
              <a:rect l="l" t="t" r="r" b="b"/>
              <a:pathLst>
                <a:path w="258" h="213" extrusionOk="0">
                  <a:moveTo>
                    <a:pt x="0" y="1"/>
                  </a:moveTo>
                  <a:cubicBezTo>
                    <a:pt x="0" y="29"/>
                    <a:pt x="29" y="87"/>
                    <a:pt x="115" y="144"/>
                  </a:cubicBezTo>
                  <a:cubicBezTo>
                    <a:pt x="156" y="186"/>
                    <a:pt x="198" y="212"/>
                    <a:pt x="229" y="212"/>
                  </a:cubicBezTo>
                  <a:cubicBezTo>
                    <a:pt x="240" y="212"/>
                    <a:pt x="250" y="209"/>
                    <a:pt x="258" y="201"/>
                  </a:cubicBezTo>
                  <a:cubicBezTo>
                    <a:pt x="258" y="201"/>
                    <a:pt x="229" y="144"/>
                    <a:pt x="143" y="87"/>
                  </a:cubicBezTo>
                  <a:cubicBezTo>
                    <a:pt x="86" y="29"/>
                    <a:pt x="29"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5"/>
            <p:cNvSpPr/>
            <p:nvPr/>
          </p:nvSpPr>
          <p:spPr>
            <a:xfrm>
              <a:off x="3324374" y="1987784"/>
              <a:ext cx="27276" cy="11221"/>
            </a:xfrm>
            <a:custGeom>
              <a:avLst/>
              <a:gdLst/>
              <a:ahLst/>
              <a:cxnLst/>
              <a:rect l="l" t="t" r="r" b="b"/>
              <a:pathLst>
                <a:path w="316" h="130" extrusionOk="0">
                  <a:moveTo>
                    <a:pt x="54" y="1"/>
                  </a:moveTo>
                  <a:cubicBezTo>
                    <a:pt x="22" y="1"/>
                    <a:pt x="1" y="8"/>
                    <a:pt x="1" y="22"/>
                  </a:cubicBezTo>
                  <a:cubicBezTo>
                    <a:pt x="1" y="51"/>
                    <a:pt x="58" y="79"/>
                    <a:pt x="144" y="108"/>
                  </a:cubicBezTo>
                  <a:cubicBezTo>
                    <a:pt x="187" y="122"/>
                    <a:pt x="222" y="129"/>
                    <a:pt x="251" y="129"/>
                  </a:cubicBezTo>
                  <a:cubicBezTo>
                    <a:pt x="280" y="129"/>
                    <a:pt x="301" y="122"/>
                    <a:pt x="315" y="108"/>
                  </a:cubicBezTo>
                  <a:cubicBezTo>
                    <a:pt x="315" y="79"/>
                    <a:pt x="258" y="51"/>
                    <a:pt x="172" y="22"/>
                  </a:cubicBezTo>
                  <a:cubicBezTo>
                    <a:pt x="129" y="8"/>
                    <a:pt x="87"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5"/>
            <p:cNvSpPr/>
            <p:nvPr/>
          </p:nvSpPr>
          <p:spPr>
            <a:xfrm>
              <a:off x="3324374" y="1981137"/>
              <a:ext cx="27276" cy="8632"/>
            </a:xfrm>
            <a:custGeom>
              <a:avLst/>
              <a:gdLst/>
              <a:ahLst/>
              <a:cxnLst/>
              <a:rect l="l" t="t" r="r" b="b"/>
              <a:pathLst>
                <a:path w="316" h="100" extrusionOk="0">
                  <a:moveTo>
                    <a:pt x="226" y="1"/>
                  </a:moveTo>
                  <a:cubicBezTo>
                    <a:pt x="201" y="1"/>
                    <a:pt x="172" y="4"/>
                    <a:pt x="144" y="13"/>
                  </a:cubicBezTo>
                  <a:cubicBezTo>
                    <a:pt x="58" y="13"/>
                    <a:pt x="1" y="42"/>
                    <a:pt x="1" y="71"/>
                  </a:cubicBezTo>
                  <a:cubicBezTo>
                    <a:pt x="1" y="99"/>
                    <a:pt x="87" y="99"/>
                    <a:pt x="172" y="99"/>
                  </a:cubicBezTo>
                  <a:cubicBezTo>
                    <a:pt x="258" y="71"/>
                    <a:pt x="315" y="42"/>
                    <a:pt x="315" y="13"/>
                  </a:cubicBezTo>
                  <a:cubicBezTo>
                    <a:pt x="315" y="13"/>
                    <a:pt x="277" y="1"/>
                    <a:pt x="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a:off x="3321957" y="1968880"/>
              <a:ext cx="27190" cy="15882"/>
            </a:xfrm>
            <a:custGeom>
              <a:avLst/>
              <a:gdLst/>
              <a:ahLst/>
              <a:cxnLst/>
              <a:rect l="l" t="t" r="r" b="b"/>
              <a:pathLst>
                <a:path w="315" h="184" extrusionOk="0">
                  <a:moveTo>
                    <a:pt x="270" y="1"/>
                  </a:moveTo>
                  <a:cubicBezTo>
                    <a:pt x="242" y="1"/>
                    <a:pt x="185" y="28"/>
                    <a:pt x="143" y="69"/>
                  </a:cubicBezTo>
                  <a:cubicBezTo>
                    <a:pt x="57" y="98"/>
                    <a:pt x="0" y="155"/>
                    <a:pt x="29" y="184"/>
                  </a:cubicBezTo>
                  <a:cubicBezTo>
                    <a:pt x="29" y="184"/>
                    <a:pt x="86" y="184"/>
                    <a:pt x="172" y="127"/>
                  </a:cubicBezTo>
                  <a:cubicBezTo>
                    <a:pt x="258" y="69"/>
                    <a:pt x="315" y="41"/>
                    <a:pt x="286" y="12"/>
                  </a:cubicBezTo>
                  <a:cubicBezTo>
                    <a:pt x="286" y="5"/>
                    <a:pt x="280" y="1"/>
                    <a:pt x="2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a:off x="3319454" y="1959385"/>
              <a:ext cx="19853" cy="22960"/>
            </a:xfrm>
            <a:custGeom>
              <a:avLst/>
              <a:gdLst/>
              <a:ahLst/>
              <a:cxnLst/>
              <a:rect l="l" t="t" r="r" b="b"/>
              <a:pathLst>
                <a:path w="230" h="266" extrusionOk="0">
                  <a:moveTo>
                    <a:pt x="185" y="0"/>
                  </a:moveTo>
                  <a:cubicBezTo>
                    <a:pt x="161" y="0"/>
                    <a:pt x="133" y="47"/>
                    <a:pt x="86" y="94"/>
                  </a:cubicBezTo>
                  <a:cubicBezTo>
                    <a:pt x="29" y="179"/>
                    <a:pt x="0" y="237"/>
                    <a:pt x="29" y="265"/>
                  </a:cubicBezTo>
                  <a:cubicBezTo>
                    <a:pt x="29" y="265"/>
                    <a:pt x="86" y="237"/>
                    <a:pt x="144" y="151"/>
                  </a:cubicBezTo>
                  <a:cubicBezTo>
                    <a:pt x="201" y="94"/>
                    <a:pt x="229" y="8"/>
                    <a:pt x="201" y="8"/>
                  </a:cubicBezTo>
                  <a:cubicBezTo>
                    <a:pt x="196" y="2"/>
                    <a:pt x="190" y="0"/>
                    <a:pt x="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a:off x="3316951" y="1952566"/>
              <a:ext cx="7510" cy="27276"/>
            </a:xfrm>
            <a:custGeom>
              <a:avLst/>
              <a:gdLst/>
              <a:ahLst/>
              <a:cxnLst/>
              <a:rect l="l" t="t" r="r" b="b"/>
              <a:pathLst>
                <a:path w="87" h="316" extrusionOk="0">
                  <a:moveTo>
                    <a:pt x="87" y="1"/>
                  </a:moveTo>
                  <a:cubicBezTo>
                    <a:pt x="87" y="1"/>
                    <a:pt x="29" y="87"/>
                    <a:pt x="1" y="144"/>
                  </a:cubicBezTo>
                  <a:lnTo>
                    <a:pt x="1" y="316"/>
                  </a:lnTo>
                  <a:cubicBezTo>
                    <a:pt x="1" y="316"/>
                    <a:pt x="58" y="258"/>
                    <a:pt x="87" y="173"/>
                  </a:cubicBezTo>
                  <a:cubicBezTo>
                    <a:pt x="87" y="87"/>
                    <a:pt x="87" y="1"/>
                    <a:pt x="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a:off x="3307111" y="1952566"/>
              <a:ext cx="9927" cy="27794"/>
            </a:xfrm>
            <a:custGeom>
              <a:avLst/>
              <a:gdLst/>
              <a:ahLst/>
              <a:cxnLst/>
              <a:rect l="l" t="t" r="r" b="b"/>
              <a:pathLst>
                <a:path w="115" h="322" extrusionOk="0">
                  <a:moveTo>
                    <a:pt x="29" y="1"/>
                  </a:moveTo>
                  <a:cubicBezTo>
                    <a:pt x="0" y="29"/>
                    <a:pt x="0" y="87"/>
                    <a:pt x="29" y="173"/>
                  </a:cubicBezTo>
                  <a:cubicBezTo>
                    <a:pt x="29" y="247"/>
                    <a:pt x="72" y="321"/>
                    <a:pt x="83" y="321"/>
                  </a:cubicBezTo>
                  <a:cubicBezTo>
                    <a:pt x="85" y="321"/>
                    <a:pt x="86" y="320"/>
                    <a:pt x="86" y="316"/>
                  </a:cubicBezTo>
                  <a:cubicBezTo>
                    <a:pt x="115" y="316"/>
                    <a:pt x="115" y="258"/>
                    <a:pt x="86" y="173"/>
                  </a:cubicBezTo>
                  <a:cubicBezTo>
                    <a:pt x="58" y="87"/>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a:off x="3294768" y="1959385"/>
              <a:ext cx="19853" cy="22960"/>
            </a:xfrm>
            <a:custGeom>
              <a:avLst/>
              <a:gdLst/>
              <a:ahLst/>
              <a:cxnLst/>
              <a:rect l="l" t="t" r="r" b="b"/>
              <a:pathLst>
                <a:path w="230" h="266" extrusionOk="0">
                  <a:moveTo>
                    <a:pt x="34" y="0"/>
                  </a:moveTo>
                  <a:cubicBezTo>
                    <a:pt x="31" y="0"/>
                    <a:pt x="29" y="3"/>
                    <a:pt x="29" y="8"/>
                  </a:cubicBezTo>
                  <a:cubicBezTo>
                    <a:pt x="0" y="8"/>
                    <a:pt x="29" y="65"/>
                    <a:pt x="86" y="151"/>
                  </a:cubicBezTo>
                  <a:cubicBezTo>
                    <a:pt x="143" y="237"/>
                    <a:pt x="201" y="265"/>
                    <a:pt x="201" y="265"/>
                  </a:cubicBezTo>
                  <a:cubicBezTo>
                    <a:pt x="229" y="237"/>
                    <a:pt x="201" y="179"/>
                    <a:pt x="143" y="122"/>
                  </a:cubicBezTo>
                  <a:cubicBezTo>
                    <a:pt x="96" y="52"/>
                    <a:pt x="49" y="0"/>
                    <a:pt x="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a:off x="3289847" y="1964305"/>
              <a:ext cx="22270" cy="18990"/>
            </a:xfrm>
            <a:custGeom>
              <a:avLst/>
              <a:gdLst/>
              <a:ahLst/>
              <a:cxnLst/>
              <a:rect l="l" t="t" r="r" b="b"/>
              <a:pathLst>
                <a:path w="258" h="220" extrusionOk="0">
                  <a:moveTo>
                    <a:pt x="18" y="0"/>
                  </a:moveTo>
                  <a:cubicBezTo>
                    <a:pt x="11" y="0"/>
                    <a:pt x="5" y="3"/>
                    <a:pt x="0" y="8"/>
                  </a:cubicBezTo>
                  <a:cubicBezTo>
                    <a:pt x="0" y="8"/>
                    <a:pt x="29" y="94"/>
                    <a:pt x="114" y="151"/>
                  </a:cubicBezTo>
                  <a:cubicBezTo>
                    <a:pt x="156" y="193"/>
                    <a:pt x="198" y="220"/>
                    <a:pt x="229" y="220"/>
                  </a:cubicBezTo>
                  <a:cubicBezTo>
                    <a:pt x="240" y="220"/>
                    <a:pt x="250" y="216"/>
                    <a:pt x="258" y="208"/>
                  </a:cubicBezTo>
                  <a:cubicBezTo>
                    <a:pt x="258" y="208"/>
                    <a:pt x="229" y="151"/>
                    <a:pt x="143" y="94"/>
                  </a:cubicBezTo>
                  <a:cubicBezTo>
                    <a:pt x="96" y="47"/>
                    <a:pt x="50" y="0"/>
                    <a:pt x="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a:off x="3282424" y="1975440"/>
              <a:ext cx="27190" cy="11221"/>
            </a:xfrm>
            <a:custGeom>
              <a:avLst/>
              <a:gdLst/>
              <a:ahLst/>
              <a:cxnLst/>
              <a:rect l="l" t="t" r="r" b="b"/>
              <a:pathLst>
                <a:path w="315" h="130" extrusionOk="0">
                  <a:moveTo>
                    <a:pt x="65" y="1"/>
                  </a:moveTo>
                  <a:cubicBezTo>
                    <a:pt x="36" y="1"/>
                    <a:pt x="14" y="8"/>
                    <a:pt x="0" y="22"/>
                  </a:cubicBezTo>
                  <a:cubicBezTo>
                    <a:pt x="0" y="51"/>
                    <a:pt x="57" y="79"/>
                    <a:pt x="143" y="108"/>
                  </a:cubicBezTo>
                  <a:cubicBezTo>
                    <a:pt x="186" y="122"/>
                    <a:pt x="229" y="129"/>
                    <a:pt x="261" y="129"/>
                  </a:cubicBezTo>
                  <a:cubicBezTo>
                    <a:pt x="294" y="129"/>
                    <a:pt x="315" y="122"/>
                    <a:pt x="315" y="108"/>
                  </a:cubicBezTo>
                  <a:cubicBezTo>
                    <a:pt x="315" y="79"/>
                    <a:pt x="258" y="51"/>
                    <a:pt x="172" y="22"/>
                  </a:cubicBezTo>
                  <a:cubicBezTo>
                    <a:pt x="129" y="8"/>
                    <a:pt x="93" y="1"/>
                    <a:pt x="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a:off x="3279921" y="1987179"/>
              <a:ext cx="29693" cy="7510"/>
            </a:xfrm>
            <a:custGeom>
              <a:avLst/>
              <a:gdLst/>
              <a:ahLst/>
              <a:cxnLst/>
              <a:rect l="l" t="t" r="r" b="b"/>
              <a:pathLst>
                <a:path w="344" h="87" extrusionOk="0">
                  <a:moveTo>
                    <a:pt x="172" y="1"/>
                  </a:moveTo>
                  <a:cubicBezTo>
                    <a:pt x="86" y="1"/>
                    <a:pt x="1" y="29"/>
                    <a:pt x="1" y="58"/>
                  </a:cubicBezTo>
                  <a:cubicBezTo>
                    <a:pt x="1" y="86"/>
                    <a:pt x="86" y="86"/>
                    <a:pt x="172" y="86"/>
                  </a:cubicBezTo>
                  <a:cubicBezTo>
                    <a:pt x="258" y="86"/>
                    <a:pt x="344" y="29"/>
                    <a:pt x="344" y="29"/>
                  </a:cubicBezTo>
                  <a:cubicBezTo>
                    <a:pt x="315" y="1"/>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a:off x="3284841" y="1991064"/>
              <a:ext cx="27276" cy="14501"/>
            </a:xfrm>
            <a:custGeom>
              <a:avLst/>
              <a:gdLst/>
              <a:ahLst/>
              <a:cxnLst/>
              <a:rect l="l" t="t" r="r" b="b"/>
              <a:pathLst>
                <a:path w="316" h="168" extrusionOk="0">
                  <a:moveTo>
                    <a:pt x="273" y="1"/>
                  </a:moveTo>
                  <a:cubicBezTo>
                    <a:pt x="251" y="1"/>
                    <a:pt x="205" y="21"/>
                    <a:pt x="144" y="41"/>
                  </a:cubicBezTo>
                  <a:cubicBezTo>
                    <a:pt x="58" y="99"/>
                    <a:pt x="1" y="156"/>
                    <a:pt x="29" y="156"/>
                  </a:cubicBezTo>
                  <a:cubicBezTo>
                    <a:pt x="29" y="164"/>
                    <a:pt x="37" y="168"/>
                    <a:pt x="49" y="168"/>
                  </a:cubicBezTo>
                  <a:cubicBezTo>
                    <a:pt x="77" y="168"/>
                    <a:pt x="132" y="147"/>
                    <a:pt x="172" y="127"/>
                  </a:cubicBezTo>
                  <a:cubicBezTo>
                    <a:pt x="258" y="70"/>
                    <a:pt x="316" y="41"/>
                    <a:pt x="287" y="13"/>
                  </a:cubicBezTo>
                  <a:cubicBezTo>
                    <a:pt x="287" y="4"/>
                    <a:pt x="282"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a:off x="3294768" y="1993912"/>
              <a:ext cx="19853" cy="22960"/>
            </a:xfrm>
            <a:custGeom>
              <a:avLst/>
              <a:gdLst/>
              <a:ahLst/>
              <a:cxnLst/>
              <a:rect l="l" t="t" r="r" b="b"/>
              <a:pathLst>
                <a:path w="230" h="266" extrusionOk="0">
                  <a:moveTo>
                    <a:pt x="182" y="1"/>
                  </a:moveTo>
                  <a:cubicBezTo>
                    <a:pt x="152" y="1"/>
                    <a:pt x="109" y="48"/>
                    <a:pt x="86" y="94"/>
                  </a:cubicBezTo>
                  <a:cubicBezTo>
                    <a:pt x="29" y="180"/>
                    <a:pt x="0" y="237"/>
                    <a:pt x="0" y="266"/>
                  </a:cubicBezTo>
                  <a:cubicBezTo>
                    <a:pt x="29" y="266"/>
                    <a:pt x="86" y="237"/>
                    <a:pt x="143" y="151"/>
                  </a:cubicBezTo>
                  <a:cubicBezTo>
                    <a:pt x="201" y="94"/>
                    <a:pt x="229" y="8"/>
                    <a:pt x="201" y="8"/>
                  </a:cubicBezTo>
                  <a:cubicBezTo>
                    <a:pt x="195" y="3"/>
                    <a:pt x="189" y="1"/>
                    <a:pt x="1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a:off x="3307111" y="1994603"/>
              <a:ext cx="9927" cy="27276"/>
            </a:xfrm>
            <a:custGeom>
              <a:avLst/>
              <a:gdLst/>
              <a:ahLst/>
              <a:cxnLst/>
              <a:rect l="l" t="t" r="r" b="b"/>
              <a:pathLst>
                <a:path w="115" h="316" extrusionOk="0">
                  <a:moveTo>
                    <a:pt x="115" y="0"/>
                  </a:moveTo>
                  <a:cubicBezTo>
                    <a:pt x="115" y="0"/>
                    <a:pt x="58" y="58"/>
                    <a:pt x="29" y="143"/>
                  </a:cubicBezTo>
                  <a:cubicBezTo>
                    <a:pt x="0" y="229"/>
                    <a:pt x="29" y="315"/>
                    <a:pt x="29" y="315"/>
                  </a:cubicBezTo>
                  <a:cubicBezTo>
                    <a:pt x="29" y="315"/>
                    <a:pt x="86" y="258"/>
                    <a:pt x="115" y="172"/>
                  </a:cubicBezTo>
                  <a:cubicBezTo>
                    <a:pt x="115" y="86"/>
                    <a:pt x="115"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a:off x="3316951" y="1994603"/>
              <a:ext cx="10013" cy="27276"/>
            </a:xfrm>
            <a:custGeom>
              <a:avLst/>
              <a:gdLst/>
              <a:ahLst/>
              <a:cxnLst/>
              <a:rect l="l" t="t" r="r" b="b"/>
              <a:pathLst>
                <a:path w="116" h="316" extrusionOk="0">
                  <a:moveTo>
                    <a:pt x="29" y="0"/>
                  </a:moveTo>
                  <a:cubicBezTo>
                    <a:pt x="1" y="29"/>
                    <a:pt x="1" y="86"/>
                    <a:pt x="29" y="172"/>
                  </a:cubicBezTo>
                  <a:cubicBezTo>
                    <a:pt x="58" y="258"/>
                    <a:pt x="87" y="315"/>
                    <a:pt x="115" y="315"/>
                  </a:cubicBezTo>
                  <a:cubicBezTo>
                    <a:pt x="115" y="315"/>
                    <a:pt x="115" y="258"/>
                    <a:pt x="115" y="143"/>
                  </a:cubicBezTo>
                  <a:cubicBezTo>
                    <a:pt x="115" y="58"/>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a:off x="3319454" y="1993912"/>
              <a:ext cx="19853" cy="22960"/>
            </a:xfrm>
            <a:custGeom>
              <a:avLst/>
              <a:gdLst/>
              <a:ahLst/>
              <a:cxnLst/>
              <a:rect l="l" t="t" r="r" b="b"/>
              <a:pathLst>
                <a:path w="230" h="266" extrusionOk="0">
                  <a:moveTo>
                    <a:pt x="34" y="1"/>
                  </a:moveTo>
                  <a:cubicBezTo>
                    <a:pt x="31" y="1"/>
                    <a:pt x="29" y="3"/>
                    <a:pt x="29" y="8"/>
                  </a:cubicBezTo>
                  <a:cubicBezTo>
                    <a:pt x="0" y="8"/>
                    <a:pt x="29" y="94"/>
                    <a:pt x="86" y="151"/>
                  </a:cubicBezTo>
                  <a:cubicBezTo>
                    <a:pt x="144" y="237"/>
                    <a:pt x="201" y="266"/>
                    <a:pt x="201" y="266"/>
                  </a:cubicBezTo>
                  <a:cubicBezTo>
                    <a:pt x="229" y="266"/>
                    <a:pt x="201" y="180"/>
                    <a:pt x="144" y="123"/>
                  </a:cubicBezTo>
                  <a:cubicBezTo>
                    <a:pt x="96" y="52"/>
                    <a:pt x="49"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a:off x="3321957" y="1991150"/>
              <a:ext cx="27190" cy="16832"/>
            </a:xfrm>
            <a:custGeom>
              <a:avLst/>
              <a:gdLst/>
              <a:ahLst/>
              <a:cxnLst/>
              <a:rect l="l" t="t" r="r" b="b"/>
              <a:pathLst>
                <a:path w="315" h="195" extrusionOk="0">
                  <a:moveTo>
                    <a:pt x="40" y="1"/>
                  </a:moveTo>
                  <a:cubicBezTo>
                    <a:pt x="33" y="1"/>
                    <a:pt x="29" y="4"/>
                    <a:pt x="29" y="12"/>
                  </a:cubicBezTo>
                  <a:cubicBezTo>
                    <a:pt x="0" y="40"/>
                    <a:pt x="57" y="98"/>
                    <a:pt x="143" y="126"/>
                  </a:cubicBezTo>
                  <a:cubicBezTo>
                    <a:pt x="185" y="168"/>
                    <a:pt x="242" y="195"/>
                    <a:pt x="270" y="195"/>
                  </a:cubicBezTo>
                  <a:cubicBezTo>
                    <a:pt x="280" y="195"/>
                    <a:pt x="286" y="191"/>
                    <a:pt x="286" y="183"/>
                  </a:cubicBezTo>
                  <a:cubicBezTo>
                    <a:pt x="315" y="155"/>
                    <a:pt x="258" y="98"/>
                    <a:pt x="172" y="69"/>
                  </a:cubicBezTo>
                  <a:cubicBezTo>
                    <a:pt x="109" y="27"/>
                    <a:pt x="61" y="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a:off x="3324374" y="1987179"/>
              <a:ext cx="27276" cy="7510"/>
            </a:xfrm>
            <a:custGeom>
              <a:avLst/>
              <a:gdLst/>
              <a:ahLst/>
              <a:cxnLst/>
              <a:rect l="l" t="t" r="r" b="b"/>
              <a:pathLst>
                <a:path w="316" h="87" extrusionOk="0">
                  <a:moveTo>
                    <a:pt x="172" y="1"/>
                  </a:moveTo>
                  <a:cubicBezTo>
                    <a:pt x="87" y="1"/>
                    <a:pt x="1" y="1"/>
                    <a:pt x="1" y="29"/>
                  </a:cubicBezTo>
                  <a:cubicBezTo>
                    <a:pt x="1" y="29"/>
                    <a:pt x="58" y="58"/>
                    <a:pt x="144" y="86"/>
                  </a:cubicBezTo>
                  <a:cubicBezTo>
                    <a:pt x="230" y="86"/>
                    <a:pt x="315" y="86"/>
                    <a:pt x="315" y="58"/>
                  </a:cubicBezTo>
                  <a:cubicBezTo>
                    <a:pt x="315" y="29"/>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a:off x="3324374" y="1977339"/>
              <a:ext cx="27276" cy="9322"/>
            </a:xfrm>
            <a:custGeom>
              <a:avLst/>
              <a:gdLst/>
              <a:ahLst/>
              <a:cxnLst/>
              <a:rect l="l" t="t" r="r" b="b"/>
              <a:pathLst>
                <a:path w="316" h="108" extrusionOk="0">
                  <a:moveTo>
                    <a:pt x="144" y="0"/>
                  </a:moveTo>
                  <a:cubicBezTo>
                    <a:pt x="58" y="29"/>
                    <a:pt x="1" y="86"/>
                    <a:pt x="1" y="86"/>
                  </a:cubicBezTo>
                  <a:cubicBezTo>
                    <a:pt x="1" y="100"/>
                    <a:pt x="22" y="107"/>
                    <a:pt x="54" y="107"/>
                  </a:cubicBezTo>
                  <a:cubicBezTo>
                    <a:pt x="87" y="107"/>
                    <a:pt x="129" y="100"/>
                    <a:pt x="172" y="86"/>
                  </a:cubicBezTo>
                  <a:cubicBezTo>
                    <a:pt x="258" y="86"/>
                    <a:pt x="315"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a:off x="3321957" y="1964046"/>
              <a:ext cx="22270" cy="19249"/>
            </a:xfrm>
            <a:custGeom>
              <a:avLst/>
              <a:gdLst/>
              <a:ahLst/>
              <a:cxnLst/>
              <a:rect l="l" t="t" r="r" b="b"/>
              <a:pathLst>
                <a:path w="258" h="223" extrusionOk="0">
                  <a:moveTo>
                    <a:pt x="231" y="0"/>
                  </a:moveTo>
                  <a:cubicBezTo>
                    <a:pt x="200" y="0"/>
                    <a:pt x="157" y="32"/>
                    <a:pt x="115" y="97"/>
                  </a:cubicBezTo>
                  <a:cubicBezTo>
                    <a:pt x="29" y="154"/>
                    <a:pt x="0" y="211"/>
                    <a:pt x="0" y="211"/>
                  </a:cubicBezTo>
                  <a:cubicBezTo>
                    <a:pt x="8" y="219"/>
                    <a:pt x="17" y="223"/>
                    <a:pt x="29" y="223"/>
                  </a:cubicBezTo>
                  <a:cubicBezTo>
                    <a:pt x="59" y="223"/>
                    <a:pt x="101" y="196"/>
                    <a:pt x="143" y="154"/>
                  </a:cubicBezTo>
                  <a:cubicBezTo>
                    <a:pt x="229" y="68"/>
                    <a:pt x="258" y="40"/>
                    <a:pt x="258" y="11"/>
                  </a:cubicBezTo>
                  <a:cubicBezTo>
                    <a:pt x="250" y="4"/>
                    <a:pt x="242" y="0"/>
                    <a:pt x="2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a:off x="3319454" y="1955069"/>
              <a:ext cx="14933" cy="27276"/>
            </a:xfrm>
            <a:custGeom>
              <a:avLst/>
              <a:gdLst/>
              <a:ahLst/>
              <a:cxnLst/>
              <a:rect l="l" t="t" r="r" b="b"/>
              <a:pathLst>
                <a:path w="173" h="316" extrusionOk="0">
                  <a:moveTo>
                    <a:pt x="144" y="0"/>
                  </a:moveTo>
                  <a:cubicBezTo>
                    <a:pt x="115" y="0"/>
                    <a:pt x="86" y="58"/>
                    <a:pt x="29" y="144"/>
                  </a:cubicBezTo>
                  <a:cubicBezTo>
                    <a:pt x="0" y="229"/>
                    <a:pt x="0" y="287"/>
                    <a:pt x="0" y="315"/>
                  </a:cubicBezTo>
                  <a:cubicBezTo>
                    <a:pt x="29" y="315"/>
                    <a:pt x="86" y="258"/>
                    <a:pt x="115" y="172"/>
                  </a:cubicBezTo>
                  <a:cubicBezTo>
                    <a:pt x="144" y="86"/>
                    <a:pt x="172" y="29"/>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a:off x="3314534" y="1952566"/>
              <a:ext cx="7510" cy="27276"/>
            </a:xfrm>
            <a:custGeom>
              <a:avLst/>
              <a:gdLst/>
              <a:ahLst/>
              <a:cxnLst/>
              <a:rect l="l" t="t" r="r" b="b"/>
              <a:pathLst>
                <a:path w="87" h="316" extrusionOk="0">
                  <a:moveTo>
                    <a:pt x="29" y="1"/>
                  </a:moveTo>
                  <a:cubicBezTo>
                    <a:pt x="0" y="1"/>
                    <a:pt x="0" y="87"/>
                    <a:pt x="0" y="144"/>
                  </a:cubicBezTo>
                  <a:cubicBezTo>
                    <a:pt x="0" y="230"/>
                    <a:pt x="0" y="316"/>
                    <a:pt x="29" y="316"/>
                  </a:cubicBezTo>
                  <a:cubicBezTo>
                    <a:pt x="57" y="316"/>
                    <a:pt x="86" y="230"/>
                    <a:pt x="86" y="144"/>
                  </a:cubicBezTo>
                  <a:cubicBezTo>
                    <a:pt x="86" y="58"/>
                    <a:pt x="86"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a:off x="3302191" y="1955069"/>
              <a:ext cx="14847" cy="27276"/>
            </a:xfrm>
            <a:custGeom>
              <a:avLst/>
              <a:gdLst/>
              <a:ahLst/>
              <a:cxnLst/>
              <a:rect l="l" t="t" r="r" b="b"/>
              <a:pathLst>
                <a:path w="172" h="316" extrusionOk="0">
                  <a:moveTo>
                    <a:pt x="29" y="0"/>
                  </a:moveTo>
                  <a:cubicBezTo>
                    <a:pt x="0" y="29"/>
                    <a:pt x="0" y="86"/>
                    <a:pt x="29" y="172"/>
                  </a:cubicBezTo>
                  <a:cubicBezTo>
                    <a:pt x="86" y="258"/>
                    <a:pt x="115" y="315"/>
                    <a:pt x="143" y="315"/>
                  </a:cubicBezTo>
                  <a:cubicBezTo>
                    <a:pt x="172" y="287"/>
                    <a:pt x="143" y="229"/>
                    <a:pt x="115" y="144"/>
                  </a:cubicBezTo>
                  <a:cubicBezTo>
                    <a:pt x="86" y="58"/>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a:off x="3307111" y="1976044"/>
              <a:ext cx="27104" cy="21579"/>
            </a:xfrm>
            <a:custGeom>
              <a:avLst/>
              <a:gdLst/>
              <a:ahLst/>
              <a:cxnLst/>
              <a:rect l="l" t="t" r="r" b="b"/>
              <a:pathLst>
                <a:path w="314" h="250" extrusionOk="0">
                  <a:moveTo>
                    <a:pt x="129" y="1"/>
                  </a:moveTo>
                  <a:cubicBezTo>
                    <a:pt x="93" y="1"/>
                    <a:pt x="58" y="15"/>
                    <a:pt x="29" y="44"/>
                  </a:cubicBezTo>
                  <a:cubicBezTo>
                    <a:pt x="0" y="101"/>
                    <a:pt x="0" y="158"/>
                    <a:pt x="29" y="215"/>
                  </a:cubicBezTo>
                  <a:cubicBezTo>
                    <a:pt x="59" y="240"/>
                    <a:pt x="91" y="250"/>
                    <a:pt x="121" y="250"/>
                  </a:cubicBezTo>
                  <a:cubicBezTo>
                    <a:pt x="231" y="250"/>
                    <a:pt x="313" y="111"/>
                    <a:pt x="201" y="44"/>
                  </a:cubicBezTo>
                  <a:lnTo>
                    <a:pt x="229" y="44"/>
                  </a:lnTo>
                  <a:cubicBezTo>
                    <a:pt x="201" y="15"/>
                    <a:pt x="165" y="1"/>
                    <a:pt x="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a:off x="3307111" y="1979756"/>
              <a:ext cx="22270" cy="18645"/>
            </a:xfrm>
            <a:custGeom>
              <a:avLst/>
              <a:gdLst/>
              <a:ahLst/>
              <a:cxnLst/>
              <a:rect l="l" t="t" r="r" b="b"/>
              <a:pathLst>
                <a:path w="258" h="216" extrusionOk="0">
                  <a:moveTo>
                    <a:pt x="201" y="1"/>
                  </a:moveTo>
                  <a:cubicBezTo>
                    <a:pt x="201" y="29"/>
                    <a:pt x="201" y="87"/>
                    <a:pt x="172" y="87"/>
                  </a:cubicBezTo>
                  <a:cubicBezTo>
                    <a:pt x="143" y="115"/>
                    <a:pt x="115" y="129"/>
                    <a:pt x="86" y="129"/>
                  </a:cubicBezTo>
                  <a:cubicBezTo>
                    <a:pt x="58" y="129"/>
                    <a:pt x="29" y="115"/>
                    <a:pt x="0" y="87"/>
                  </a:cubicBezTo>
                  <a:lnTo>
                    <a:pt x="0" y="87"/>
                  </a:lnTo>
                  <a:cubicBezTo>
                    <a:pt x="0" y="115"/>
                    <a:pt x="0" y="144"/>
                    <a:pt x="29" y="172"/>
                  </a:cubicBezTo>
                  <a:cubicBezTo>
                    <a:pt x="58" y="201"/>
                    <a:pt x="93" y="215"/>
                    <a:pt x="126" y="215"/>
                  </a:cubicBezTo>
                  <a:cubicBezTo>
                    <a:pt x="158" y="215"/>
                    <a:pt x="186" y="201"/>
                    <a:pt x="201" y="172"/>
                  </a:cubicBezTo>
                  <a:cubicBezTo>
                    <a:pt x="258" y="144"/>
                    <a:pt x="258" y="58"/>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a:off x="3398521" y="2093436"/>
              <a:ext cx="22270" cy="20457"/>
            </a:xfrm>
            <a:custGeom>
              <a:avLst/>
              <a:gdLst/>
              <a:ahLst/>
              <a:cxnLst/>
              <a:rect l="l" t="t" r="r" b="b"/>
              <a:pathLst>
                <a:path w="258" h="237" extrusionOk="0">
                  <a:moveTo>
                    <a:pt x="258" y="0"/>
                  </a:moveTo>
                  <a:cubicBezTo>
                    <a:pt x="229" y="0"/>
                    <a:pt x="172" y="29"/>
                    <a:pt x="115" y="86"/>
                  </a:cubicBezTo>
                  <a:cubicBezTo>
                    <a:pt x="29" y="143"/>
                    <a:pt x="0" y="229"/>
                    <a:pt x="0" y="229"/>
                  </a:cubicBezTo>
                  <a:cubicBezTo>
                    <a:pt x="6" y="234"/>
                    <a:pt x="12" y="237"/>
                    <a:pt x="19" y="237"/>
                  </a:cubicBezTo>
                  <a:cubicBezTo>
                    <a:pt x="51" y="237"/>
                    <a:pt x="102" y="190"/>
                    <a:pt x="172" y="143"/>
                  </a:cubicBezTo>
                  <a:cubicBezTo>
                    <a:pt x="229" y="86"/>
                    <a:pt x="258" y="29"/>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a:off x="3393600" y="2072029"/>
              <a:ext cx="24773" cy="14070"/>
            </a:xfrm>
            <a:custGeom>
              <a:avLst/>
              <a:gdLst/>
              <a:ahLst/>
              <a:cxnLst/>
              <a:rect l="l" t="t" r="r" b="b"/>
              <a:pathLst>
                <a:path w="287" h="163" extrusionOk="0">
                  <a:moveTo>
                    <a:pt x="38" y="0"/>
                  </a:moveTo>
                  <a:cubicBezTo>
                    <a:pt x="15" y="0"/>
                    <a:pt x="0" y="7"/>
                    <a:pt x="0" y="19"/>
                  </a:cubicBezTo>
                  <a:cubicBezTo>
                    <a:pt x="0" y="19"/>
                    <a:pt x="57" y="76"/>
                    <a:pt x="114" y="105"/>
                  </a:cubicBezTo>
                  <a:cubicBezTo>
                    <a:pt x="200" y="162"/>
                    <a:pt x="286" y="162"/>
                    <a:pt x="286" y="162"/>
                  </a:cubicBezTo>
                  <a:cubicBezTo>
                    <a:pt x="286" y="134"/>
                    <a:pt x="229" y="76"/>
                    <a:pt x="172" y="48"/>
                  </a:cubicBezTo>
                  <a:cubicBezTo>
                    <a:pt x="121" y="14"/>
                    <a:pt x="71" y="0"/>
                    <a:pt x="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a:off x="3391097" y="2083509"/>
              <a:ext cx="27276" cy="7510"/>
            </a:xfrm>
            <a:custGeom>
              <a:avLst/>
              <a:gdLst/>
              <a:ahLst/>
              <a:cxnLst/>
              <a:rect l="l" t="t" r="r" b="b"/>
              <a:pathLst>
                <a:path w="316" h="87" extrusionOk="0">
                  <a:moveTo>
                    <a:pt x="143" y="1"/>
                  </a:moveTo>
                  <a:cubicBezTo>
                    <a:pt x="58" y="1"/>
                    <a:pt x="0" y="1"/>
                    <a:pt x="0" y="29"/>
                  </a:cubicBezTo>
                  <a:cubicBezTo>
                    <a:pt x="0" y="58"/>
                    <a:pt x="58" y="87"/>
                    <a:pt x="143" y="87"/>
                  </a:cubicBezTo>
                  <a:cubicBezTo>
                    <a:pt x="229" y="87"/>
                    <a:pt x="315" y="87"/>
                    <a:pt x="315" y="58"/>
                  </a:cubicBezTo>
                  <a:cubicBezTo>
                    <a:pt x="315" y="29"/>
                    <a:pt x="229" y="1"/>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a:off x="3391097" y="2089897"/>
              <a:ext cx="27276" cy="12861"/>
            </a:xfrm>
            <a:custGeom>
              <a:avLst/>
              <a:gdLst/>
              <a:ahLst/>
              <a:cxnLst/>
              <a:rect l="l" t="t" r="r" b="b"/>
              <a:pathLst>
                <a:path w="316" h="149" extrusionOk="0">
                  <a:moveTo>
                    <a:pt x="295" y="1"/>
                  </a:moveTo>
                  <a:cubicBezTo>
                    <a:pt x="265" y="1"/>
                    <a:pt x="204" y="21"/>
                    <a:pt x="143" y="41"/>
                  </a:cubicBezTo>
                  <a:cubicBezTo>
                    <a:pt x="58" y="41"/>
                    <a:pt x="0" y="98"/>
                    <a:pt x="0" y="127"/>
                  </a:cubicBezTo>
                  <a:cubicBezTo>
                    <a:pt x="15" y="141"/>
                    <a:pt x="36" y="148"/>
                    <a:pt x="65" y="148"/>
                  </a:cubicBezTo>
                  <a:cubicBezTo>
                    <a:pt x="93" y="148"/>
                    <a:pt x="129" y="141"/>
                    <a:pt x="172" y="127"/>
                  </a:cubicBezTo>
                  <a:cubicBezTo>
                    <a:pt x="258" y="70"/>
                    <a:pt x="315" y="41"/>
                    <a:pt x="315" y="13"/>
                  </a:cubicBezTo>
                  <a:cubicBezTo>
                    <a:pt x="315" y="4"/>
                    <a:pt x="308" y="1"/>
                    <a:pt x="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a:off x="3410864" y="2095852"/>
              <a:ext cx="12430" cy="25464"/>
            </a:xfrm>
            <a:custGeom>
              <a:avLst/>
              <a:gdLst/>
              <a:ahLst/>
              <a:cxnLst/>
              <a:rect l="l" t="t" r="r" b="b"/>
              <a:pathLst>
                <a:path w="144" h="295" extrusionOk="0">
                  <a:moveTo>
                    <a:pt x="143" y="1"/>
                  </a:moveTo>
                  <a:cubicBezTo>
                    <a:pt x="115" y="1"/>
                    <a:pt x="58" y="58"/>
                    <a:pt x="29" y="144"/>
                  </a:cubicBezTo>
                  <a:cubicBezTo>
                    <a:pt x="0" y="230"/>
                    <a:pt x="0" y="287"/>
                    <a:pt x="0" y="287"/>
                  </a:cubicBezTo>
                  <a:cubicBezTo>
                    <a:pt x="5" y="292"/>
                    <a:pt x="11" y="294"/>
                    <a:pt x="18" y="294"/>
                  </a:cubicBezTo>
                  <a:cubicBezTo>
                    <a:pt x="48" y="294"/>
                    <a:pt x="91" y="243"/>
                    <a:pt x="115" y="173"/>
                  </a:cubicBezTo>
                  <a:cubicBezTo>
                    <a:pt x="143" y="87"/>
                    <a:pt x="143" y="1"/>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a:off x="3423207" y="2095852"/>
              <a:ext cx="7510" cy="27276"/>
            </a:xfrm>
            <a:custGeom>
              <a:avLst/>
              <a:gdLst/>
              <a:ahLst/>
              <a:cxnLst/>
              <a:rect l="l" t="t" r="r" b="b"/>
              <a:pathLst>
                <a:path w="87" h="316" extrusionOk="0">
                  <a:moveTo>
                    <a:pt x="29" y="1"/>
                  </a:moveTo>
                  <a:cubicBezTo>
                    <a:pt x="0" y="1"/>
                    <a:pt x="0" y="87"/>
                    <a:pt x="0" y="173"/>
                  </a:cubicBezTo>
                  <a:cubicBezTo>
                    <a:pt x="0" y="258"/>
                    <a:pt x="0" y="316"/>
                    <a:pt x="29" y="316"/>
                  </a:cubicBezTo>
                  <a:cubicBezTo>
                    <a:pt x="58" y="316"/>
                    <a:pt x="86" y="258"/>
                    <a:pt x="58" y="173"/>
                  </a:cubicBezTo>
                  <a:cubicBezTo>
                    <a:pt x="58"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5"/>
            <p:cNvSpPr/>
            <p:nvPr/>
          </p:nvSpPr>
          <p:spPr>
            <a:xfrm>
              <a:off x="3425710" y="2095852"/>
              <a:ext cx="17350" cy="24773"/>
            </a:xfrm>
            <a:custGeom>
              <a:avLst/>
              <a:gdLst/>
              <a:ahLst/>
              <a:cxnLst/>
              <a:rect l="l" t="t" r="r" b="b"/>
              <a:pathLst>
                <a:path w="201" h="287" extrusionOk="0">
                  <a:moveTo>
                    <a:pt x="29" y="1"/>
                  </a:moveTo>
                  <a:cubicBezTo>
                    <a:pt x="0" y="1"/>
                    <a:pt x="29" y="87"/>
                    <a:pt x="57" y="173"/>
                  </a:cubicBezTo>
                  <a:cubicBezTo>
                    <a:pt x="86" y="230"/>
                    <a:pt x="143" y="287"/>
                    <a:pt x="172" y="287"/>
                  </a:cubicBezTo>
                  <a:cubicBezTo>
                    <a:pt x="200" y="287"/>
                    <a:pt x="172" y="201"/>
                    <a:pt x="143" y="115"/>
                  </a:cubicBezTo>
                  <a:cubicBezTo>
                    <a:pt x="86" y="58"/>
                    <a:pt x="57"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5"/>
            <p:cNvSpPr/>
            <p:nvPr/>
          </p:nvSpPr>
          <p:spPr>
            <a:xfrm>
              <a:off x="3430630" y="2092745"/>
              <a:ext cx="22270" cy="18990"/>
            </a:xfrm>
            <a:custGeom>
              <a:avLst/>
              <a:gdLst/>
              <a:ahLst/>
              <a:cxnLst/>
              <a:rect l="l" t="t" r="r" b="b"/>
              <a:pathLst>
                <a:path w="258" h="220" extrusionOk="0">
                  <a:moveTo>
                    <a:pt x="19" y="1"/>
                  </a:moveTo>
                  <a:cubicBezTo>
                    <a:pt x="12" y="1"/>
                    <a:pt x="6" y="3"/>
                    <a:pt x="0" y="8"/>
                  </a:cubicBezTo>
                  <a:cubicBezTo>
                    <a:pt x="0" y="37"/>
                    <a:pt x="29" y="94"/>
                    <a:pt x="86" y="151"/>
                  </a:cubicBezTo>
                  <a:cubicBezTo>
                    <a:pt x="149" y="193"/>
                    <a:pt x="197" y="220"/>
                    <a:pt x="229" y="220"/>
                  </a:cubicBezTo>
                  <a:cubicBezTo>
                    <a:pt x="240" y="220"/>
                    <a:pt x="250" y="216"/>
                    <a:pt x="258" y="209"/>
                  </a:cubicBezTo>
                  <a:cubicBezTo>
                    <a:pt x="258" y="209"/>
                    <a:pt x="229" y="151"/>
                    <a:pt x="143" y="94"/>
                  </a:cubicBezTo>
                  <a:cubicBezTo>
                    <a:pt x="97" y="47"/>
                    <a:pt x="50" y="1"/>
                    <a:pt x="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5"/>
            <p:cNvSpPr/>
            <p:nvPr/>
          </p:nvSpPr>
          <p:spPr>
            <a:xfrm>
              <a:off x="3430630" y="2089120"/>
              <a:ext cx="27276" cy="11135"/>
            </a:xfrm>
            <a:custGeom>
              <a:avLst/>
              <a:gdLst/>
              <a:ahLst/>
              <a:cxnLst/>
              <a:rect l="l" t="t" r="r" b="b"/>
              <a:pathLst>
                <a:path w="316" h="129" extrusionOk="0">
                  <a:moveTo>
                    <a:pt x="68" y="0"/>
                  </a:moveTo>
                  <a:cubicBezTo>
                    <a:pt x="43" y="0"/>
                    <a:pt x="29" y="7"/>
                    <a:pt x="29" y="22"/>
                  </a:cubicBezTo>
                  <a:cubicBezTo>
                    <a:pt x="0" y="50"/>
                    <a:pt x="86" y="79"/>
                    <a:pt x="172" y="107"/>
                  </a:cubicBezTo>
                  <a:cubicBezTo>
                    <a:pt x="215" y="122"/>
                    <a:pt x="251" y="129"/>
                    <a:pt x="276" y="129"/>
                  </a:cubicBezTo>
                  <a:cubicBezTo>
                    <a:pt x="301" y="129"/>
                    <a:pt x="315" y="122"/>
                    <a:pt x="315" y="107"/>
                  </a:cubicBezTo>
                  <a:cubicBezTo>
                    <a:pt x="315" y="79"/>
                    <a:pt x="258" y="50"/>
                    <a:pt x="172" y="22"/>
                  </a:cubicBezTo>
                  <a:cubicBezTo>
                    <a:pt x="129" y="7"/>
                    <a:pt x="93" y="0"/>
                    <a:pt x="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5"/>
            <p:cNvSpPr/>
            <p:nvPr/>
          </p:nvSpPr>
          <p:spPr>
            <a:xfrm>
              <a:off x="3433047" y="2082387"/>
              <a:ext cx="27276" cy="7251"/>
            </a:xfrm>
            <a:custGeom>
              <a:avLst/>
              <a:gdLst/>
              <a:ahLst/>
              <a:cxnLst/>
              <a:rect l="l" t="t" r="r" b="b"/>
              <a:pathLst>
                <a:path w="316" h="84" extrusionOk="0">
                  <a:moveTo>
                    <a:pt x="227" y="1"/>
                  </a:moveTo>
                  <a:cubicBezTo>
                    <a:pt x="201" y="1"/>
                    <a:pt x="173" y="4"/>
                    <a:pt x="144" y="14"/>
                  </a:cubicBezTo>
                  <a:cubicBezTo>
                    <a:pt x="58" y="14"/>
                    <a:pt x="1" y="42"/>
                    <a:pt x="1" y="71"/>
                  </a:cubicBezTo>
                  <a:cubicBezTo>
                    <a:pt x="1" y="71"/>
                    <a:pt x="26" y="84"/>
                    <a:pt x="69" y="84"/>
                  </a:cubicBezTo>
                  <a:cubicBezTo>
                    <a:pt x="90" y="84"/>
                    <a:pt x="115" y="80"/>
                    <a:pt x="144" y="71"/>
                  </a:cubicBezTo>
                  <a:cubicBezTo>
                    <a:pt x="258" y="71"/>
                    <a:pt x="316" y="42"/>
                    <a:pt x="316" y="14"/>
                  </a:cubicBezTo>
                  <a:cubicBezTo>
                    <a:pt x="316" y="14"/>
                    <a:pt x="278" y="1"/>
                    <a:pt x="2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5"/>
            <p:cNvSpPr/>
            <p:nvPr/>
          </p:nvSpPr>
          <p:spPr>
            <a:xfrm>
              <a:off x="3430630" y="2070130"/>
              <a:ext cx="24773" cy="15969"/>
            </a:xfrm>
            <a:custGeom>
              <a:avLst/>
              <a:gdLst/>
              <a:ahLst/>
              <a:cxnLst/>
              <a:rect l="l" t="t" r="r" b="b"/>
              <a:pathLst>
                <a:path w="287" h="185" extrusionOk="0">
                  <a:moveTo>
                    <a:pt x="272" y="1"/>
                  </a:moveTo>
                  <a:cubicBezTo>
                    <a:pt x="248" y="1"/>
                    <a:pt x="196" y="21"/>
                    <a:pt x="115" y="41"/>
                  </a:cubicBezTo>
                  <a:cubicBezTo>
                    <a:pt x="58" y="98"/>
                    <a:pt x="0" y="156"/>
                    <a:pt x="0" y="184"/>
                  </a:cubicBezTo>
                  <a:cubicBezTo>
                    <a:pt x="29" y="184"/>
                    <a:pt x="86" y="184"/>
                    <a:pt x="172" y="127"/>
                  </a:cubicBezTo>
                  <a:cubicBezTo>
                    <a:pt x="229" y="70"/>
                    <a:pt x="286" y="13"/>
                    <a:pt x="286" y="13"/>
                  </a:cubicBezTo>
                  <a:cubicBezTo>
                    <a:pt x="286" y="4"/>
                    <a:pt x="282" y="1"/>
                    <a:pt x="2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5"/>
            <p:cNvSpPr/>
            <p:nvPr/>
          </p:nvSpPr>
          <p:spPr>
            <a:xfrm>
              <a:off x="3428127" y="2060635"/>
              <a:ext cx="19853" cy="22960"/>
            </a:xfrm>
            <a:custGeom>
              <a:avLst/>
              <a:gdLst/>
              <a:ahLst/>
              <a:cxnLst/>
              <a:rect l="l" t="t" r="r" b="b"/>
              <a:pathLst>
                <a:path w="230" h="266" extrusionOk="0">
                  <a:moveTo>
                    <a:pt x="183" y="1"/>
                  </a:moveTo>
                  <a:cubicBezTo>
                    <a:pt x="151" y="1"/>
                    <a:pt x="105" y="47"/>
                    <a:pt x="58" y="94"/>
                  </a:cubicBezTo>
                  <a:cubicBezTo>
                    <a:pt x="29" y="180"/>
                    <a:pt x="1" y="237"/>
                    <a:pt x="1" y="266"/>
                  </a:cubicBezTo>
                  <a:cubicBezTo>
                    <a:pt x="29" y="266"/>
                    <a:pt x="87" y="208"/>
                    <a:pt x="144" y="151"/>
                  </a:cubicBezTo>
                  <a:cubicBezTo>
                    <a:pt x="172" y="65"/>
                    <a:pt x="230" y="8"/>
                    <a:pt x="201" y="8"/>
                  </a:cubicBezTo>
                  <a:cubicBezTo>
                    <a:pt x="196" y="3"/>
                    <a:pt x="190" y="1"/>
                    <a:pt x="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5"/>
            <p:cNvSpPr/>
            <p:nvPr/>
          </p:nvSpPr>
          <p:spPr>
            <a:xfrm>
              <a:off x="3425710" y="2053902"/>
              <a:ext cx="7423" cy="27276"/>
            </a:xfrm>
            <a:custGeom>
              <a:avLst/>
              <a:gdLst/>
              <a:ahLst/>
              <a:cxnLst/>
              <a:rect l="l" t="t" r="r" b="b"/>
              <a:pathLst>
                <a:path w="86" h="316" extrusionOk="0">
                  <a:moveTo>
                    <a:pt x="57" y="0"/>
                  </a:moveTo>
                  <a:cubicBezTo>
                    <a:pt x="57" y="0"/>
                    <a:pt x="29" y="58"/>
                    <a:pt x="0" y="143"/>
                  </a:cubicBezTo>
                  <a:lnTo>
                    <a:pt x="0" y="315"/>
                  </a:lnTo>
                  <a:cubicBezTo>
                    <a:pt x="0" y="315"/>
                    <a:pt x="57" y="258"/>
                    <a:pt x="57" y="172"/>
                  </a:cubicBezTo>
                  <a:cubicBezTo>
                    <a:pt x="86" y="86"/>
                    <a:pt x="57"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5"/>
            <p:cNvSpPr/>
            <p:nvPr/>
          </p:nvSpPr>
          <p:spPr>
            <a:xfrm>
              <a:off x="3415784" y="2053902"/>
              <a:ext cx="10013" cy="27276"/>
            </a:xfrm>
            <a:custGeom>
              <a:avLst/>
              <a:gdLst/>
              <a:ahLst/>
              <a:cxnLst/>
              <a:rect l="l" t="t" r="r" b="b"/>
              <a:pathLst>
                <a:path w="116" h="316" extrusionOk="0">
                  <a:moveTo>
                    <a:pt x="1" y="0"/>
                  </a:moveTo>
                  <a:cubicBezTo>
                    <a:pt x="1" y="29"/>
                    <a:pt x="1" y="86"/>
                    <a:pt x="1" y="172"/>
                  </a:cubicBezTo>
                  <a:cubicBezTo>
                    <a:pt x="29" y="258"/>
                    <a:pt x="58" y="315"/>
                    <a:pt x="86" y="315"/>
                  </a:cubicBezTo>
                  <a:cubicBezTo>
                    <a:pt x="115" y="315"/>
                    <a:pt x="115" y="229"/>
                    <a:pt x="86" y="143"/>
                  </a:cubicBezTo>
                  <a:cubicBezTo>
                    <a:pt x="58" y="58"/>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5"/>
            <p:cNvSpPr/>
            <p:nvPr/>
          </p:nvSpPr>
          <p:spPr>
            <a:xfrm>
              <a:off x="3403441" y="2060635"/>
              <a:ext cx="19853" cy="22960"/>
            </a:xfrm>
            <a:custGeom>
              <a:avLst/>
              <a:gdLst/>
              <a:ahLst/>
              <a:cxnLst/>
              <a:rect l="l" t="t" r="r" b="b"/>
              <a:pathLst>
                <a:path w="230" h="266" extrusionOk="0">
                  <a:moveTo>
                    <a:pt x="17" y="1"/>
                  </a:moveTo>
                  <a:cubicBezTo>
                    <a:pt x="11" y="1"/>
                    <a:pt x="6" y="3"/>
                    <a:pt x="0" y="8"/>
                  </a:cubicBezTo>
                  <a:cubicBezTo>
                    <a:pt x="0" y="8"/>
                    <a:pt x="29" y="94"/>
                    <a:pt x="58" y="151"/>
                  </a:cubicBezTo>
                  <a:cubicBezTo>
                    <a:pt x="115" y="237"/>
                    <a:pt x="172" y="266"/>
                    <a:pt x="201" y="266"/>
                  </a:cubicBezTo>
                  <a:cubicBezTo>
                    <a:pt x="229" y="237"/>
                    <a:pt x="201" y="180"/>
                    <a:pt x="144" y="94"/>
                  </a:cubicBezTo>
                  <a:cubicBezTo>
                    <a:pt x="73" y="47"/>
                    <a:pt x="42" y="1"/>
                    <a:pt x="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5"/>
            <p:cNvSpPr/>
            <p:nvPr/>
          </p:nvSpPr>
          <p:spPr>
            <a:xfrm>
              <a:off x="3398521" y="2065296"/>
              <a:ext cx="22270" cy="19249"/>
            </a:xfrm>
            <a:custGeom>
              <a:avLst/>
              <a:gdLst/>
              <a:ahLst/>
              <a:cxnLst/>
              <a:rect l="l" t="t" r="r" b="b"/>
              <a:pathLst>
                <a:path w="258" h="223" extrusionOk="0">
                  <a:moveTo>
                    <a:pt x="29" y="0"/>
                  </a:moveTo>
                  <a:cubicBezTo>
                    <a:pt x="18" y="0"/>
                    <a:pt x="8" y="4"/>
                    <a:pt x="0" y="11"/>
                  </a:cubicBezTo>
                  <a:cubicBezTo>
                    <a:pt x="0" y="11"/>
                    <a:pt x="29" y="69"/>
                    <a:pt x="86" y="154"/>
                  </a:cubicBezTo>
                  <a:cubicBezTo>
                    <a:pt x="149" y="196"/>
                    <a:pt x="196" y="223"/>
                    <a:pt x="217" y="223"/>
                  </a:cubicBezTo>
                  <a:cubicBezTo>
                    <a:pt x="225" y="223"/>
                    <a:pt x="229" y="219"/>
                    <a:pt x="229" y="212"/>
                  </a:cubicBezTo>
                  <a:cubicBezTo>
                    <a:pt x="258" y="212"/>
                    <a:pt x="201" y="126"/>
                    <a:pt x="143" y="69"/>
                  </a:cubicBezTo>
                  <a:cubicBezTo>
                    <a:pt x="101" y="27"/>
                    <a:pt x="60"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5"/>
            <p:cNvSpPr/>
            <p:nvPr/>
          </p:nvSpPr>
          <p:spPr>
            <a:xfrm>
              <a:off x="3391097" y="2076690"/>
              <a:ext cx="27276" cy="11221"/>
            </a:xfrm>
            <a:custGeom>
              <a:avLst/>
              <a:gdLst/>
              <a:ahLst/>
              <a:cxnLst/>
              <a:rect l="l" t="t" r="r" b="b"/>
              <a:pathLst>
                <a:path w="316" h="130" extrusionOk="0">
                  <a:moveTo>
                    <a:pt x="54" y="1"/>
                  </a:moveTo>
                  <a:cubicBezTo>
                    <a:pt x="22" y="1"/>
                    <a:pt x="0" y="8"/>
                    <a:pt x="0" y="22"/>
                  </a:cubicBezTo>
                  <a:cubicBezTo>
                    <a:pt x="0" y="51"/>
                    <a:pt x="58" y="80"/>
                    <a:pt x="143"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5"/>
            <p:cNvSpPr/>
            <p:nvPr/>
          </p:nvSpPr>
          <p:spPr>
            <a:xfrm>
              <a:off x="3388594" y="2087480"/>
              <a:ext cx="29780" cy="8459"/>
            </a:xfrm>
            <a:custGeom>
              <a:avLst/>
              <a:gdLst/>
              <a:ahLst/>
              <a:cxnLst/>
              <a:rect l="l" t="t" r="r" b="b"/>
              <a:pathLst>
                <a:path w="345" h="98" extrusionOk="0">
                  <a:moveTo>
                    <a:pt x="246" y="0"/>
                  </a:moveTo>
                  <a:cubicBezTo>
                    <a:pt x="223" y="0"/>
                    <a:pt x="198" y="4"/>
                    <a:pt x="172" y="12"/>
                  </a:cubicBezTo>
                  <a:cubicBezTo>
                    <a:pt x="87" y="12"/>
                    <a:pt x="1" y="41"/>
                    <a:pt x="29" y="69"/>
                  </a:cubicBezTo>
                  <a:cubicBezTo>
                    <a:pt x="29" y="69"/>
                    <a:pt x="87" y="98"/>
                    <a:pt x="172" y="98"/>
                  </a:cubicBezTo>
                  <a:cubicBezTo>
                    <a:pt x="258" y="98"/>
                    <a:pt x="344" y="41"/>
                    <a:pt x="344" y="41"/>
                  </a:cubicBezTo>
                  <a:cubicBezTo>
                    <a:pt x="344" y="20"/>
                    <a:pt x="301" y="0"/>
                    <a:pt x="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5"/>
            <p:cNvSpPr/>
            <p:nvPr/>
          </p:nvSpPr>
          <p:spPr>
            <a:xfrm>
              <a:off x="3393600" y="2092400"/>
              <a:ext cx="24773" cy="14501"/>
            </a:xfrm>
            <a:custGeom>
              <a:avLst/>
              <a:gdLst/>
              <a:ahLst/>
              <a:cxnLst/>
              <a:rect l="l" t="t" r="r" b="b"/>
              <a:pathLst>
                <a:path w="287" h="168" extrusionOk="0">
                  <a:moveTo>
                    <a:pt x="267" y="0"/>
                  </a:moveTo>
                  <a:cubicBezTo>
                    <a:pt x="238" y="0"/>
                    <a:pt x="184" y="21"/>
                    <a:pt x="143" y="41"/>
                  </a:cubicBezTo>
                  <a:cubicBezTo>
                    <a:pt x="57" y="98"/>
                    <a:pt x="0" y="155"/>
                    <a:pt x="0" y="155"/>
                  </a:cubicBezTo>
                  <a:cubicBezTo>
                    <a:pt x="8" y="164"/>
                    <a:pt x="19" y="167"/>
                    <a:pt x="33" y="167"/>
                  </a:cubicBezTo>
                  <a:cubicBezTo>
                    <a:pt x="65" y="167"/>
                    <a:pt x="111" y="147"/>
                    <a:pt x="172" y="127"/>
                  </a:cubicBezTo>
                  <a:cubicBezTo>
                    <a:pt x="258" y="69"/>
                    <a:pt x="286" y="12"/>
                    <a:pt x="286" y="12"/>
                  </a:cubicBezTo>
                  <a:cubicBezTo>
                    <a:pt x="286" y="4"/>
                    <a:pt x="279" y="0"/>
                    <a:pt x="2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5"/>
            <p:cNvSpPr/>
            <p:nvPr/>
          </p:nvSpPr>
          <p:spPr>
            <a:xfrm>
              <a:off x="3403441" y="2095248"/>
              <a:ext cx="17350" cy="22960"/>
            </a:xfrm>
            <a:custGeom>
              <a:avLst/>
              <a:gdLst/>
              <a:ahLst/>
              <a:cxnLst/>
              <a:rect l="l" t="t" r="r" b="b"/>
              <a:pathLst>
                <a:path w="201" h="266" extrusionOk="0">
                  <a:moveTo>
                    <a:pt x="182" y="0"/>
                  </a:moveTo>
                  <a:cubicBezTo>
                    <a:pt x="151" y="0"/>
                    <a:pt x="104" y="47"/>
                    <a:pt x="58" y="94"/>
                  </a:cubicBezTo>
                  <a:cubicBezTo>
                    <a:pt x="0" y="180"/>
                    <a:pt x="0" y="237"/>
                    <a:pt x="0" y="265"/>
                  </a:cubicBezTo>
                  <a:cubicBezTo>
                    <a:pt x="29" y="265"/>
                    <a:pt x="86" y="208"/>
                    <a:pt x="144" y="151"/>
                  </a:cubicBezTo>
                  <a:cubicBezTo>
                    <a:pt x="172" y="65"/>
                    <a:pt x="201" y="8"/>
                    <a:pt x="201" y="8"/>
                  </a:cubicBezTo>
                  <a:cubicBezTo>
                    <a:pt x="196" y="3"/>
                    <a:pt x="189" y="0"/>
                    <a:pt x="1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5"/>
            <p:cNvSpPr/>
            <p:nvPr/>
          </p:nvSpPr>
          <p:spPr>
            <a:xfrm>
              <a:off x="3415784" y="2095852"/>
              <a:ext cx="10013" cy="27276"/>
            </a:xfrm>
            <a:custGeom>
              <a:avLst/>
              <a:gdLst/>
              <a:ahLst/>
              <a:cxnLst/>
              <a:rect l="l" t="t" r="r" b="b"/>
              <a:pathLst>
                <a:path w="116" h="316" extrusionOk="0">
                  <a:moveTo>
                    <a:pt x="86" y="1"/>
                  </a:moveTo>
                  <a:cubicBezTo>
                    <a:pt x="58" y="1"/>
                    <a:pt x="29" y="58"/>
                    <a:pt x="29" y="144"/>
                  </a:cubicBezTo>
                  <a:cubicBezTo>
                    <a:pt x="1" y="230"/>
                    <a:pt x="29" y="316"/>
                    <a:pt x="29" y="316"/>
                  </a:cubicBezTo>
                  <a:cubicBezTo>
                    <a:pt x="29" y="316"/>
                    <a:pt x="86" y="258"/>
                    <a:pt x="86" y="173"/>
                  </a:cubicBezTo>
                  <a:cubicBezTo>
                    <a:pt x="115" y="87"/>
                    <a:pt x="115" y="1"/>
                    <a:pt x="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5"/>
            <p:cNvSpPr/>
            <p:nvPr/>
          </p:nvSpPr>
          <p:spPr>
            <a:xfrm>
              <a:off x="3423207" y="2095852"/>
              <a:ext cx="12430" cy="27276"/>
            </a:xfrm>
            <a:custGeom>
              <a:avLst/>
              <a:gdLst/>
              <a:ahLst/>
              <a:cxnLst/>
              <a:rect l="l" t="t" r="r" b="b"/>
              <a:pathLst>
                <a:path w="144" h="316" extrusionOk="0">
                  <a:moveTo>
                    <a:pt x="29" y="1"/>
                  </a:moveTo>
                  <a:cubicBezTo>
                    <a:pt x="29" y="1"/>
                    <a:pt x="0" y="87"/>
                    <a:pt x="29" y="173"/>
                  </a:cubicBezTo>
                  <a:cubicBezTo>
                    <a:pt x="58" y="258"/>
                    <a:pt x="86" y="316"/>
                    <a:pt x="115" y="316"/>
                  </a:cubicBezTo>
                  <a:cubicBezTo>
                    <a:pt x="144" y="316"/>
                    <a:pt x="115" y="230"/>
                    <a:pt x="115" y="144"/>
                  </a:cubicBezTo>
                  <a:cubicBezTo>
                    <a:pt x="115"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5"/>
            <p:cNvSpPr/>
            <p:nvPr/>
          </p:nvSpPr>
          <p:spPr>
            <a:xfrm>
              <a:off x="3428127" y="2095248"/>
              <a:ext cx="17436" cy="22960"/>
            </a:xfrm>
            <a:custGeom>
              <a:avLst/>
              <a:gdLst/>
              <a:ahLst/>
              <a:cxnLst/>
              <a:rect l="l" t="t" r="r" b="b"/>
              <a:pathLst>
                <a:path w="202" h="266" extrusionOk="0">
                  <a:moveTo>
                    <a:pt x="19" y="0"/>
                  </a:moveTo>
                  <a:cubicBezTo>
                    <a:pt x="12" y="0"/>
                    <a:pt x="6" y="3"/>
                    <a:pt x="1" y="8"/>
                  </a:cubicBezTo>
                  <a:cubicBezTo>
                    <a:pt x="1" y="8"/>
                    <a:pt x="1" y="65"/>
                    <a:pt x="87" y="151"/>
                  </a:cubicBezTo>
                  <a:cubicBezTo>
                    <a:pt x="144" y="237"/>
                    <a:pt x="172" y="265"/>
                    <a:pt x="201" y="265"/>
                  </a:cubicBezTo>
                  <a:cubicBezTo>
                    <a:pt x="201" y="237"/>
                    <a:pt x="201" y="180"/>
                    <a:pt x="144" y="94"/>
                  </a:cubicBezTo>
                  <a:cubicBezTo>
                    <a:pt x="97" y="47"/>
                    <a:pt x="50" y="0"/>
                    <a:pt x="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5"/>
            <p:cNvSpPr/>
            <p:nvPr/>
          </p:nvSpPr>
          <p:spPr>
            <a:xfrm>
              <a:off x="3430630" y="2092400"/>
              <a:ext cx="24773" cy="14501"/>
            </a:xfrm>
            <a:custGeom>
              <a:avLst/>
              <a:gdLst/>
              <a:ahLst/>
              <a:cxnLst/>
              <a:rect l="l" t="t" r="r" b="b"/>
              <a:pathLst>
                <a:path w="287" h="168" extrusionOk="0">
                  <a:moveTo>
                    <a:pt x="33" y="0"/>
                  </a:moveTo>
                  <a:cubicBezTo>
                    <a:pt x="20" y="0"/>
                    <a:pt x="9" y="4"/>
                    <a:pt x="0" y="12"/>
                  </a:cubicBezTo>
                  <a:cubicBezTo>
                    <a:pt x="0" y="12"/>
                    <a:pt x="58" y="69"/>
                    <a:pt x="115" y="127"/>
                  </a:cubicBezTo>
                  <a:cubicBezTo>
                    <a:pt x="175" y="147"/>
                    <a:pt x="236" y="167"/>
                    <a:pt x="267" y="167"/>
                  </a:cubicBezTo>
                  <a:cubicBezTo>
                    <a:pt x="279" y="167"/>
                    <a:pt x="286" y="164"/>
                    <a:pt x="286" y="155"/>
                  </a:cubicBezTo>
                  <a:cubicBezTo>
                    <a:pt x="286" y="155"/>
                    <a:pt x="229" y="98"/>
                    <a:pt x="172" y="41"/>
                  </a:cubicBezTo>
                  <a:cubicBezTo>
                    <a:pt x="111" y="21"/>
                    <a:pt x="65" y="0"/>
                    <a:pt x="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5"/>
            <p:cNvSpPr/>
            <p:nvPr/>
          </p:nvSpPr>
          <p:spPr>
            <a:xfrm>
              <a:off x="3430630" y="2088429"/>
              <a:ext cx="29693" cy="8545"/>
            </a:xfrm>
            <a:custGeom>
              <a:avLst/>
              <a:gdLst/>
              <a:ahLst/>
              <a:cxnLst/>
              <a:rect l="l" t="t" r="r" b="b"/>
              <a:pathLst>
                <a:path w="344" h="99" extrusionOk="0">
                  <a:moveTo>
                    <a:pt x="172" y="1"/>
                  </a:moveTo>
                  <a:cubicBezTo>
                    <a:pt x="86" y="1"/>
                    <a:pt x="29" y="1"/>
                    <a:pt x="29" y="30"/>
                  </a:cubicBezTo>
                  <a:cubicBezTo>
                    <a:pt x="0" y="58"/>
                    <a:pt x="86" y="87"/>
                    <a:pt x="172" y="87"/>
                  </a:cubicBezTo>
                  <a:cubicBezTo>
                    <a:pt x="197" y="95"/>
                    <a:pt x="222" y="99"/>
                    <a:pt x="245" y="99"/>
                  </a:cubicBezTo>
                  <a:cubicBezTo>
                    <a:pt x="301" y="99"/>
                    <a:pt x="344" y="78"/>
                    <a:pt x="344" y="58"/>
                  </a:cubicBezTo>
                  <a:cubicBezTo>
                    <a:pt x="344" y="58"/>
                    <a:pt x="286"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5"/>
            <p:cNvSpPr/>
            <p:nvPr/>
          </p:nvSpPr>
          <p:spPr>
            <a:xfrm>
              <a:off x="3430630" y="2077467"/>
              <a:ext cx="29693" cy="10444"/>
            </a:xfrm>
            <a:custGeom>
              <a:avLst/>
              <a:gdLst/>
              <a:ahLst/>
              <a:cxnLst/>
              <a:rect l="l" t="t" r="r" b="b"/>
              <a:pathLst>
                <a:path w="344" h="121" extrusionOk="0">
                  <a:moveTo>
                    <a:pt x="247" y="1"/>
                  </a:moveTo>
                  <a:cubicBezTo>
                    <a:pt x="226" y="1"/>
                    <a:pt x="201" y="4"/>
                    <a:pt x="172" y="13"/>
                  </a:cubicBezTo>
                  <a:cubicBezTo>
                    <a:pt x="86" y="42"/>
                    <a:pt x="0" y="99"/>
                    <a:pt x="29" y="99"/>
                  </a:cubicBezTo>
                  <a:cubicBezTo>
                    <a:pt x="29" y="114"/>
                    <a:pt x="43" y="121"/>
                    <a:pt x="68" y="121"/>
                  </a:cubicBezTo>
                  <a:cubicBezTo>
                    <a:pt x="93" y="121"/>
                    <a:pt x="129" y="114"/>
                    <a:pt x="172" y="99"/>
                  </a:cubicBezTo>
                  <a:cubicBezTo>
                    <a:pt x="258" y="99"/>
                    <a:pt x="344" y="42"/>
                    <a:pt x="315" y="13"/>
                  </a:cubicBezTo>
                  <a:cubicBezTo>
                    <a:pt x="315" y="13"/>
                    <a:pt x="290" y="1"/>
                    <a:pt x="2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5"/>
            <p:cNvSpPr/>
            <p:nvPr/>
          </p:nvSpPr>
          <p:spPr>
            <a:xfrm>
              <a:off x="3428127" y="2065296"/>
              <a:ext cx="24773" cy="19249"/>
            </a:xfrm>
            <a:custGeom>
              <a:avLst/>
              <a:gdLst/>
              <a:ahLst/>
              <a:cxnLst/>
              <a:rect l="l" t="t" r="r" b="b"/>
              <a:pathLst>
                <a:path w="287" h="223" extrusionOk="0">
                  <a:moveTo>
                    <a:pt x="258" y="0"/>
                  </a:moveTo>
                  <a:cubicBezTo>
                    <a:pt x="226" y="0"/>
                    <a:pt x="178" y="27"/>
                    <a:pt x="115" y="69"/>
                  </a:cubicBezTo>
                  <a:cubicBezTo>
                    <a:pt x="58" y="154"/>
                    <a:pt x="1" y="212"/>
                    <a:pt x="29" y="212"/>
                  </a:cubicBezTo>
                  <a:cubicBezTo>
                    <a:pt x="29" y="219"/>
                    <a:pt x="35" y="223"/>
                    <a:pt x="46" y="223"/>
                  </a:cubicBezTo>
                  <a:cubicBezTo>
                    <a:pt x="73" y="223"/>
                    <a:pt x="131" y="196"/>
                    <a:pt x="172" y="154"/>
                  </a:cubicBezTo>
                  <a:cubicBezTo>
                    <a:pt x="230" y="69"/>
                    <a:pt x="287" y="40"/>
                    <a:pt x="287" y="11"/>
                  </a:cubicBezTo>
                  <a:cubicBezTo>
                    <a:pt x="279" y="4"/>
                    <a:pt x="269"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5"/>
            <p:cNvSpPr/>
            <p:nvPr/>
          </p:nvSpPr>
          <p:spPr>
            <a:xfrm>
              <a:off x="3425710" y="2056319"/>
              <a:ext cx="17350" cy="25464"/>
            </a:xfrm>
            <a:custGeom>
              <a:avLst/>
              <a:gdLst/>
              <a:ahLst/>
              <a:cxnLst/>
              <a:rect l="l" t="t" r="r" b="b"/>
              <a:pathLst>
                <a:path w="201" h="295" extrusionOk="0">
                  <a:moveTo>
                    <a:pt x="172" y="1"/>
                  </a:moveTo>
                  <a:cubicBezTo>
                    <a:pt x="143" y="1"/>
                    <a:pt x="86" y="58"/>
                    <a:pt x="57" y="144"/>
                  </a:cubicBezTo>
                  <a:cubicBezTo>
                    <a:pt x="29" y="230"/>
                    <a:pt x="0" y="287"/>
                    <a:pt x="29" y="287"/>
                  </a:cubicBezTo>
                  <a:cubicBezTo>
                    <a:pt x="34" y="292"/>
                    <a:pt x="39" y="295"/>
                    <a:pt x="44" y="295"/>
                  </a:cubicBezTo>
                  <a:cubicBezTo>
                    <a:pt x="68" y="295"/>
                    <a:pt x="96" y="243"/>
                    <a:pt x="143" y="173"/>
                  </a:cubicBezTo>
                  <a:cubicBezTo>
                    <a:pt x="172" y="87"/>
                    <a:pt x="200" y="30"/>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5"/>
            <p:cNvSpPr/>
            <p:nvPr/>
          </p:nvSpPr>
          <p:spPr>
            <a:xfrm>
              <a:off x="3423207" y="2053902"/>
              <a:ext cx="5006" cy="27276"/>
            </a:xfrm>
            <a:custGeom>
              <a:avLst/>
              <a:gdLst/>
              <a:ahLst/>
              <a:cxnLst/>
              <a:rect l="l" t="t" r="r" b="b"/>
              <a:pathLst>
                <a:path w="58" h="316" extrusionOk="0">
                  <a:moveTo>
                    <a:pt x="29" y="0"/>
                  </a:moveTo>
                  <a:cubicBezTo>
                    <a:pt x="0" y="0"/>
                    <a:pt x="0" y="58"/>
                    <a:pt x="0" y="172"/>
                  </a:cubicBezTo>
                  <a:cubicBezTo>
                    <a:pt x="0" y="258"/>
                    <a:pt x="0" y="315"/>
                    <a:pt x="29" y="315"/>
                  </a:cubicBezTo>
                  <a:cubicBezTo>
                    <a:pt x="58" y="315"/>
                    <a:pt x="58" y="258"/>
                    <a:pt x="58" y="172"/>
                  </a:cubicBezTo>
                  <a:cubicBezTo>
                    <a:pt x="58" y="58"/>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3410864" y="2056319"/>
              <a:ext cx="12430" cy="25464"/>
            </a:xfrm>
            <a:custGeom>
              <a:avLst/>
              <a:gdLst/>
              <a:ahLst/>
              <a:cxnLst/>
              <a:rect l="l" t="t" r="r" b="b"/>
              <a:pathLst>
                <a:path w="144" h="295" extrusionOk="0">
                  <a:moveTo>
                    <a:pt x="0" y="1"/>
                  </a:moveTo>
                  <a:cubicBezTo>
                    <a:pt x="0" y="1"/>
                    <a:pt x="0" y="87"/>
                    <a:pt x="29" y="173"/>
                  </a:cubicBezTo>
                  <a:cubicBezTo>
                    <a:pt x="53" y="243"/>
                    <a:pt x="95" y="295"/>
                    <a:pt x="126" y="295"/>
                  </a:cubicBezTo>
                  <a:cubicBezTo>
                    <a:pt x="132" y="295"/>
                    <a:pt x="138" y="292"/>
                    <a:pt x="143" y="287"/>
                  </a:cubicBezTo>
                  <a:cubicBezTo>
                    <a:pt x="143" y="287"/>
                    <a:pt x="143" y="230"/>
                    <a:pt x="115" y="144"/>
                  </a:cubicBezTo>
                  <a:cubicBezTo>
                    <a:pt x="86" y="58"/>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5"/>
            <p:cNvSpPr/>
            <p:nvPr/>
          </p:nvSpPr>
          <p:spPr>
            <a:xfrm>
              <a:off x="3413281" y="2077381"/>
              <a:ext cx="29434" cy="22529"/>
            </a:xfrm>
            <a:custGeom>
              <a:avLst/>
              <a:gdLst/>
              <a:ahLst/>
              <a:cxnLst/>
              <a:rect l="l" t="t" r="r" b="b"/>
              <a:pathLst>
                <a:path w="341" h="261" extrusionOk="0">
                  <a:moveTo>
                    <a:pt x="133" y="0"/>
                  </a:moveTo>
                  <a:cubicBezTo>
                    <a:pt x="101" y="0"/>
                    <a:pt x="73" y="14"/>
                    <a:pt x="58" y="43"/>
                  </a:cubicBezTo>
                  <a:cubicBezTo>
                    <a:pt x="1" y="72"/>
                    <a:pt x="1" y="158"/>
                    <a:pt x="58" y="215"/>
                  </a:cubicBezTo>
                  <a:cubicBezTo>
                    <a:pt x="84" y="247"/>
                    <a:pt x="114" y="260"/>
                    <a:pt x="144" y="260"/>
                  </a:cubicBezTo>
                  <a:cubicBezTo>
                    <a:pt x="246" y="260"/>
                    <a:pt x="341" y="103"/>
                    <a:pt x="230" y="14"/>
                  </a:cubicBezTo>
                  <a:lnTo>
                    <a:pt x="230" y="14"/>
                  </a:lnTo>
                  <a:lnTo>
                    <a:pt x="230" y="43"/>
                  </a:lnTo>
                  <a:cubicBezTo>
                    <a:pt x="201" y="14"/>
                    <a:pt x="166" y="0"/>
                    <a:pt x="1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5"/>
            <p:cNvSpPr/>
            <p:nvPr/>
          </p:nvSpPr>
          <p:spPr>
            <a:xfrm>
              <a:off x="3415784" y="2081092"/>
              <a:ext cx="19853" cy="18558"/>
            </a:xfrm>
            <a:custGeom>
              <a:avLst/>
              <a:gdLst/>
              <a:ahLst/>
              <a:cxnLst/>
              <a:rect l="l" t="t" r="r" b="b"/>
              <a:pathLst>
                <a:path w="230" h="215" extrusionOk="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5"/>
            <p:cNvSpPr/>
            <p:nvPr/>
          </p:nvSpPr>
          <p:spPr>
            <a:xfrm>
              <a:off x="3843139" y="1974836"/>
              <a:ext cx="22356" cy="19853"/>
            </a:xfrm>
            <a:custGeom>
              <a:avLst/>
              <a:gdLst/>
              <a:ahLst/>
              <a:cxnLst/>
              <a:rect l="l" t="t" r="r" b="b"/>
              <a:pathLst>
                <a:path w="259" h="230" extrusionOk="0">
                  <a:moveTo>
                    <a:pt x="230" y="0"/>
                  </a:moveTo>
                  <a:cubicBezTo>
                    <a:pt x="230" y="0"/>
                    <a:pt x="172" y="29"/>
                    <a:pt x="87" y="86"/>
                  </a:cubicBezTo>
                  <a:cubicBezTo>
                    <a:pt x="29" y="144"/>
                    <a:pt x="1" y="201"/>
                    <a:pt x="1" y="229"/>
                  </a:cubicBezTo>
                  <a:cubicBezTo>
                    <a:pt x="29" y="229"/>
                    <a:pt x="87" y="201"/>
                    <a:pt x="144" y="144"/>
                  </a:cubicBezTo>
                  <a:cubicBezTo>
                    <a:pt x="201" y="86"/>
                    <a:pt x="258" y="29"/>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5"/>
            <p:cNvSpPr/>
            <p:nvPr/>
          </p:nvSpPr>
          <p:spPr>
            <a:xfrm>
              <a:off x="3835716" y="1952566"/>
              <a:ext cx="27276" cy="14933"/>
            </a:xfrm>
            <a:custGeom>
              <a:avLst/>
              <a:gdLst/>
              <a:ahLst/>
              <a:cxnLst/>
              <a:rect l="l" t="t" r="r" b="b"/>
              <a:pathLst>
                <a:path w="316" h="173" extrusionOk="0">
                  <a:moveTo>
                    <a:pt x="29" y="1"/>
                  </a:moveTo>
                  <a:lnTo>
                    <a:pt x="29" y="1"/>
                  </a:lnTo>
                  <a:cubicBezTo>
                    <a:pt x="1" y="29"/>
                    <a:pt x="58" y="87"/>
                    <a:pt x="144" y="115"/>
                  </a:cubicBezTo>
                  <a:cubicBezTo>
                    <a:pt x="230" y="173"/>
                    <a:pt x="287" y="173"/>
                    <a:pt x="316" y="173"/>
                  </a:cubicBezTo>
                  <a:cubicBezTo>
                    <a:pt x="316" y="144"/>
                    <a:pt x="258" y="87"/>
                    <a:pt x="173" y="58"/>
                  </a:cubicBezTo>
                  <a:cubicBezTo>
                    <a:pt x="115" y="1"/>
                    <a:pt x="30"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5"/>
            <p:cNvSpPr/>
            <p:nvPr/>
          </p:nvSpPr>
          <p:spPr>
            <a:xfrm>
              <a:off x="3833299" y="1964910"/>
              <a:ext cx="29693" cy="7510"/>
            </a:xfrm>
            <a:custGeom>
              <a:avLst/>
              <a:gdLst/>
              <a:ahLst/>
              <a:cxnLst/>
              <a:rect l="l" t="t" r="r" b="b"/>
              <a:pathLst>
                <a:path w="344" h="87" extrusionOk="0">
                  <a:moveTo>
                    <a:pt x="172" y="1"/>
                  </a:moveTo>
                  <a:cubicBezTo>
                    <a:pt x="86" y="1"/>
                    <a:pt x="0" y="1"/>
                    <a:pt x="0" y="30"/>
                  </a:cubicBezTo>
                  <a:cubicBezTo>
                    <a:pt x="0" y="58"/>
                    <a:pt x="86" y="87"/>
                    <a:pt x="172" y="87"/>
                  </a:cubicBezTo>
                  <a:cubicBezTo>
                    <a:pt x="258" y="87"/>
                    <a:pt x="315" y="87"/>
                    <a:pt x="315" y="58"/>
                  </a:cubicBezTo>
                  <a:cubicBezTo>
                    <a:pt x="344" y="30"/>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5"/>
            <p:cNvSpPr/>
            <p:nvPr/>
          </p:nvSpPr>
          <p:spPr>
            <a:xfrm>
              <a:off x="3835716" y="1971297"/>
              <a:ext cx="27276" cy="11049"/>
            </a:xfrm>
            <a:custGeom>
              <a:avLst/>
              <a:gdLst/>
              <a:ahLst/>
              <a:cxnLst/>
              <a:rect l="l" t="t" r="r" b="b"/>
              <a:pathLst>
                <a:path w="316" h="128" extrusionOk="0">
                  <a:moveTo>
                    <a:pt x="296" y="1"/>
                  </a:moveTo>
                  <a:cubicBezTo>
                    <a:pt x="265" y="1"/>
                    <a:pt x="205" y="21"/>
                    <a:pt x="144" y="41"/>
                  </a:cubicBezTo>
                  <a:cubicBezTo>
                    <a:pt x="58" y="41"/>
                    <a:pt x="1" y="99"/>
                    <a:pt x="1" y="127"/>
                  </a:cubicBezTo>
                  <a:cubicBezTo>
                    <a:pt x="29" y="127"/>
                    <a:pt x="87" y="127"/>
                    <a:pt x="173" y="99"/>
                  </a:cubicBezTo>
                  <a:cubicBezTo>
                    <a:pt x="258" y="70"/>
                    <a:pt x="316" y="41"/>
                    <a:pt x="316" y="13"/>
                  </a:cubicBezTo>
                  <a:cubicBezTo>
                    <a:pt x="316" y="4"/>
                    <a:pt x="30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5"/>
            <p:cNvSpPr/>
            <p:nvPr/>
          </p:nvSpPr>
          <p:spPr>
            <a:xfrm>
              <a:off x="3853066" y="1976649"/>
              <a:ext cx="14847" cy="25464"/>
            </a:xfrm>
            <a:custGeom>
              <a:avLst/>
              <a:gdLst/>
              <a:ahLst/>
              <a:cxnLst/>
              <a:rect l="l" t="t" r="r" b="b"/>
              <a:pathLst>
                <a:path w="172" h="295" extrusionOk="0">
                  <a:moveTo>
                    <a:pt x="138" y="1"/>
                  </a:moveTo>
                  <a:cubicBezTo>
                    <a:pt x="124" y="1"/>
                    <a:pt x="81" y="52"/>
                    <a:pt x="57" y="123"/>
                  </a:cubicBezTo>
                  <a:cubicBezTo>
                    <a:pt x="29" y="208"/>
                    <a:pt x="0" y="294"/>
                    <a:pt x="29" y="294"/>
                  </a:cubicBezTo>
                  <a:cubicBezTo>
                    <a:pt x="57" y="294"/>
                    <a:pt x="86" y="237"/>
                    <a:pt x="143" y="151"/>
                  </a:cubicBezTo>
                  <a:cubicBezTo>
                    <a:pt x="172" y="94"/>
                    <a:pt x="172" y="8"/>
                    <a:pt x="143" y="8"/>
                  </a:cubicBezTo>
                  <a:cubicBezTo>
                    <a:pt x="143" y="3"/>
                    <a:pt x="141" y="1"/>
                    <a:pt x="1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5"/>
            <p:cNvSpPr/>
            <p:nvPr/>
          </p:nvSpPr>
          <p:spPr>
            <a:xfrm>
              <a:off x="3865409" y="1977339"/>
              <a:ext cx="7510" cy="27190"/>
            </a:xfrm>
            <a:custGeom>
              <a:avLst/>
              <a:gdLst/>
              <a:ahLst/>
              <a:cxnLst/>
              <a:rect l="l" t="t" r="r" b="b"/>
              <a:pathLst>
                <a:path w="87" h="315" extrusionOk="0">
                  <a:moveTo>
                    <a:pt x="58" y="0"/>
                  </a:moveTo>
                  <a:cubicBezTo>
                    <a:pt x="29" y="0"/>
                    <a:pt x="0" y="57"/>
                    <a:pt x="0" y="172"/>
                  </a:cubicBezTo>
                  <a:cubicBezTo>
                    <a:pt x="0" y="258"/>
                    <a:pt x="29" y="315"/>
                    <a:pt x="58" y="315"/>
                  </a:cubicBezTo>
                  <a:cubicBezTo>
                    <a:pt x="86" y="315"/>
                    <a:pt x="86" y="258"/>
                    <a:pt x="86" y="143"/>
                  </a:cubicBezTo>
                  <a:cubicBezTo>
                    <a:pt x="86" y="57"/>
                    <a:pt x="58"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5"/>
            <p:cNvSpPr/>
            <p:nvPr/>
          </p:nvSpPr>
          <p:spPr>
            <a:xfrm>
              <a:off x="3870329" y="1976649"/>
              <a:ext cx="14933" cy="25464"/>
            </a:xfrm>
            <a:custGeom>
              <a:avLst/>
              <a:gdLst/>
              <a:ahLst/>
              <a:cxnLst/>
              <a:rect l="l" t="t" r="r" b="b"/>
              <a:pathLst>
                <a:path w="173" h="295" extrusionOk="0">
                  <a:moveTo>
                    <a:pt x="45" y="1"/>
                  </a:moveTo>
                  <a:cubicBezTo>
                    <a:pt x="39" y="1"/>
                    <a:pt x="34" y="3"/>
                    <a:pt x="29" y="8"/>
                  </a:cubicBezTo>
                  <a:cubicBezTo>
                    <a:pt x="1" y="8"/>
                    <a:pt x="29" y="65"/>
                    <a:pt x="58" y="151"/>
                  </a:cubicBezTo>
                  <a:cubicBezTo>
                    <a:pt x="86" y="237"/>
                    <a:pt x="144" y="294"/>
                    <a:pt x="172" y="294"/>
                  </a:cubicBezTo>
                  <a:cubicBezTo>
                    <a:pt x="172" y="266"/>
                    <a:pt x="172" y="208"/>
                    <a:pt x="144" y="123"/>
                  </a:cubicBezTo>
                  <a:cubicBezTo>
                    <a:pt x="97" y="52"/>
                    <a:pt x="69" y="1"/>
                    <a:pt x="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5"/>
            <p:cNvSpPr/>
            <p:nvPr/>
          </p:nvSpPr>
          <p:spPr>
            <a:xfrm>
              <a:off x="3872832" y="1973887"/>
              <a:ext cx="24773" cy="19249"/>
            </a:xfrm>
            <a:custGeom>
              <a:avLst/>
              <a:gdLst/>
              <a:ahLst/>
              <a:cxnLst/>
              <a:rect l="l" t="t" r="r" b="b"/>
              <a:pathLst>
                <a:path w="287" h="223" extrusionOk="0">
                  <a:moveTo>
                    <a:pt x="45" y="0"/>
                  </a:moveTo>
                  <a:cubicBezTo>
                    <a:pt x="35" y="0"/>
                    <a:pt x="29" y="4"/>
                    <a:pt x="29" y="11"/>
                  </a:cubicBezTo>
                  <a:cubicBezTo>
                    <a:pt x="0" y="11"/>
                    <a:pt x="57" y="97"/>
                    <a:pt x="115" y="155"/>
                  </a:cubicBezTo>
                  <a:cubicBezTo>
                    <a:pt x="157" y="196"/>
                    <a:pt x="214" y="223"/>
                    <a:pt x="241" y="223"/>
                  </a:cubicBezTo>
                  <a:cubicBezTo>
                    <a:pt x="252" y="223"/>
                    <a:pt x="258" y="219"/>
                    <a:pt x="258" y="212"/>
                  </a:cubicBezTo>
                  <a:cubicBezTo>
                    <a:pt x="286" y="183"/>
                    <a:pt x="229" y="126"/>
                    <a:pt x="172" y="69"/>
                  </a:cubicBezTo>
                  <a:cubicBezTo>
                    <a:pt x="130" y="27"/>
                    <a:pt x="73" y="0"/>
                    <a:pt x="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5"/>
            <p:cNvSpPr/>
            <p:nvPr/>
          </p:nvSpPr>
          <p:spPr>
            <a:xfrm>
              <a:off x="3875249" y="1970520"/>
              <a:ext cx="27276" cy="11221"/>
            </a:xfrm>
            <a:custGeom>
              <a:avLst/>
              <a:gdLst/>
              <a:ahLst/>
              <a:cxnLst/>
              <a:rect l="l" t="t" r="r" b="b"/>
              <a:pathLst>
                <a:path w="316" h="130" extrusionOk="0">
                  <a:moveTo>
                    <a:pt x="65" y="0"/>
                  </a:moveTo>
                  <a:cubicBezTo>
                    <a:pt x="37" y="0"/>
                    <a:pt x="15" y="8"/>
                    <a:pt x="1" y="22"/>
                  </a:cubicBezTo>
                  <a:cubicBezTo>
                    <a:pt x="1" y="50"/>
                    <a:pt x="58" y="79"/>
                    <a:pt x="144" y="108"/>
                  </a:cubicBezTo>
                  <a:cubicBezTo>
                    <a:pt x="187" y="122"/>
                    <a:pt x="230" y="129"/>
                    <a:pt x="262" y="129"/>
                  </a:cubicBezTo>
                  <a:cubicBezTo>
                    <a:pt x="294" y="129"/>
                    <a:pt x="316" y="122"/>
                    <a:pt x="316" y="108"/>
                  </a:cubicBezTo>
                  <a:cubicBezTo>
                    <a:pt x="316" y="79"/>
                    <a:pt x="258" y="50"/>
                    <a:pt x="172" y="22"/>
                  </a:cubicBezTo>
                  <a:cubicBezTo>
                    <a:pt x="130" y="8"/>
                    <a:pt x="94"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5"/>
            <p:cNvSpPr/>
            <p:nvPr/>
          </p:nvSpPr>
          <p:spPr>
            <a:xfrm>
              <a:off x="3875249" y="1962493"/>
              <a:ext cx="29780" cy="8545"/>
            </a:xfrm>
            <a:custGeom>
              <a:avLst/>
              <a:gdLst/>
              <a:ahLst/>
              <a:cxnLst/>
              <a:rect l="l" t="t" r="r" b="b"/>
              <a:pathLst>
                <a:path w="345" h="99" extrusionOk="0">
                  <a:moveTo>
                    <a:pt x="172" y="0"/>
                  </a:moveTo>
                  <a:cubicBezTo>
                    <a:pt x="87" y="0"/>
                    <a:pt x="1" y="58"/>
                    <a:pt x="1" y="58"/>
                  </a:cubicBezTo>
                  <a:cubicBezTo>
                    <a:pt x="1" y="78"/>
                    <a:pt x="44" y="98"/>
                    <a:pt x="99" y="98"/>
                  </a:cubicBezTo>
                  <a:cubicBezTo>
                    <a:pt x="122" y="98"/>
                    <a:pt x="147" y="95"/>
                    <a:pt x="172" y="86"/>
                  </a:cubicBezTo>
                  <a:cubicBezTo>
                    <a:pt x="258" y="86"/>
                    <a:pt x="344" y="58"/>
                    <a:pt x="344" y="29"/>
                  </a:cubicBezTo>
                  <a:cubicBezTo>
                    <a:pt x="316" y="0"/>
                    <a:pt x="258"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5"/>
            <p:cNvSpPr/>
            <p:nvPr/>
          </p:nvSpPr>
          <p:spPr>
            <a:xfrm>
              <a:off x="3875249" y="1951617"/>
              <a:ext cx="24773" cy="14415"/>
            </a:xfrm>
            <a:custGeom>
              <a:avLst/>
              <a:gdLst/>
              <a:ahLst/>
              <a:cxnLst/>
              <a:rect l="l" t="t" r="r" b="b"/>
              <a:pathLst>
                <a:path w="287" h="167" extrusionOk="0">
                  <a:moveTo>
                    <a:pt x="244" y="0"/>
                  </a:moveTo>
                  <a:cubicBezTo>
                    <a:pt x="222" y="0"/>
                    <a:pt x="176" y="20"/>
                    <a:pt x="115" y="40"/>
                  </a:cubicBezTo>
                  <a:cubicBezTo>
                    <a:pt x="29" y="98"/>
                    <a:pt x="1" y="155"/>
                    <a:pt x="1" y="155"/>
                  </a:cubicBezTo>
                  <a:cubicBezTo>
                    <a:pt x="1" y="163"/>
                    <a:pt x="8" y="167"/>
                    <a:pt x="21" y="167"/>
                  </a:cubicBezTo>
                  <a:cubicBezTo>
                    <a:pt x="51" y="167"/>
                    <a:pt x="112" y="147"/>
                    <a:pt x="172" y="126"/>
                  </a:cubicBezTo>
                  <a:cubicBezTo>
                    <a:pt x="230" y="69"/>
                    <a:pt x="287" y="12"/>
                    <a:pt x="258" y="12"/>
                  </a:cubicBezTo>
                  <a:cubicBezTo>
                    <a:pt x="258" y="3"/>
                    <a:pt x="253" y="0"/>
                    <a:pt x="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5"/>
            <p:cNvSpPr/>
            <p:nvPr/>
          </p:nvSpPr>
          <p:spPr>
            <a:xfrm>
              <a:off x="3870329" y="1940223"/>
              <a:ext cx="19853" cy="22960"/>
            </a:xfrm>
            <a:custGeom>
              <a:avLst/>
              <a:gdLst/>
              <a:ahLst/>
              <a:cxnLst/>
              <a:rect l="l" t="t" r="r" b="b"/>
              <a:pathLst>
                <a:path w="230" h="266" extrusionOk="0">
                  <a:moveTo>
                    <a:pt x="229" y="1"/>
                  </a:moveTo>
                  <a:cubicBezTo>
                    <a:pt x="201" y="1"/>
                    <a:pt x="144" y="29"/>
                    <a:pt x="86" y="115"/>
                  </a:cubicBezTo>
                  <a:cubicBezTo>
                    <a:pt x="29" y="201"/>
                    <a:pt x="1" y="258"/>
                    <a:pt x="29" y="258"/>
                  </a:cubicBezTo>
                  <a:cubicBezTo>
                    <a:pt x="34" y="264"/>
                    <a:pt x="41" y="266"/>
                    <a:pt x="48" y="266"/>
                  </a:cubicBezTo>
                  <a:cubicBezTo>
                    <a:pt x="79" y="266"/>
                    <a:pt x="126" y="219"/>
                    <a:pt x="172" y="172"/>
                  </a:cubicBezTo>
                  <a:cubicBezTo>
                    <a:pt x="201" y="87"/>
                    <a:pt x="229" y="2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5"/>
            <p:cNvSpPr/>
            <p:nvPr/>
          </p:nvSpPr>
          <p:spPr>
            <a:xfrm>
              <a:off x="3870329" y="1935303"/>
              <a:ext cx="7510" cy="27276"/>
            </a:xfrm>
            <a:custGeom>
              <a:avLst/>
              <a:gdLst/>
              <a:ahLst/>
              <a:cxnLst/>
              <a:rect l="l" t="t" r="r" b="b"/>
              <a:pathLst>
                <a:path w="87" h="316" extrusionOk="0">
                  <a:moveTo>
                    <a:pt x="58" y="1"/>
                  </a:moveTo>
                  <a:cubicBezTo>
                    <a:pt x="58" y="1"/>
                    <a:pt x="1" y="58"/>
                    <a:pt x="1" y="144"/>
                  </a:cubicBezTo>
                  <a:lnTo>
                    <a:pt x="1" y="315"/>
                  </a:lnTo>
                  <a:cubicBezTo>
                    <a:pt x="1" y="315"/>
                    <a:pt x="58" y="258"/>
                    <a:pt x="58" y="172"/>
                  </a:cubicBezTo>
                  <a:cubicBezTo>
                    <a:pt x="86" y="86"/>
                    <a:pt x="58"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5"/>
            <p:cNvSpPr/>
            <p:nvPr/>
          </p:nvSpPr>
          <p:spPr>
            <a:xfrm>
              <a:off x="3857986" y="1935303"/>
              <a:ext cx="9927" cy="27276"/>
            </a:xfrm>
            <a:custGeom>
              <a:avLst/>
              <a:gdLst/>
              <a:ahLst/>
              <a:cxnLst/>
              <a:rect l="l" t="t" r="r" b="b"/>
              <a:pathLst>
                <a:path w="115" h="316" extrusionOk="0">
                  <a:moveTo>
                    <a:pt x="29" y="1"/>
                  </a:moveTo>
                  <a:cubicBezTo>
                    <a:pt x="0" y="1"/>
                    <a:pt x="0" y="86"/>
                    <a:pt x="29" y="172"/>
                  </a:cubicBezTo>
                  <a:cubicBezTo>
                    <a:pt x="58" y="258"/>
                    <a:pt x="86" y="315"/>
                    <a:pt x="115" y="315"/>
                  </a:cubicBezTo>
                  <a:cubicBezTo>
                    <a:pt x="115" y="315"/>
                    <a:pt x="115" y="229"/>
                    <a:pt x="115"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5"/>
            <p:cNvSpPr/>
            <p:nvPr/>
          </p:nvSpPr>
          <p:spPr>
            <a:xfrm>
              <a:off x="3845643" y="1940223"/>
              <a:ext cx="19853" cy="22960"/>
            </a:xfrm>
            <a:custGeom>
              <a:avLst/>
              <a:gdLst/>
              <a:ahLst/>
              <a:cxnLst/>
              <a:rect l="l" t="t" r="r" b="b"/>
              <a:pathLst>
                <a:path w="230" h="266" extrusionOk="0">
                  <a:moveTo>
                    <a:pt x="29" y="1"/>
                  </a:moveTo>
                  <a:cubicBezTo>
                    <a:pt x="0" y="29"/>
                    <a:pt x="29" y="87"/>
                    <a:pt x="86" y="172"/>
                  </a:cubicBezTo>
                  <a:cubicBezTo>
                    <a:pt x="133" y="219"/>
                    <a:pt x="180" y="266"/>
                    <a:pt x="211" y="266"/>
                  </a:cubicBezTo>
                  <a:cubicBezTo>
                    <a:pt x="218" y="266"/>
                    <a:pt x="224" y="264"/>
                    <a:pt x="229" y="258"/>
                  </a:cubicBezTo>
                  <a:cubicBezTo>
                    <a:pt x="229" y="258"/>
                    <a:pt x="229" y="201"/>
                    <a:pt x="143" y="115"/>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5"/>
            <p:cNvSpPr/>
            <p:nvPr/>
          </p:nvSpPr>
          <p:spPr>
            <a:xfrm>
              <a:off x="3840722" y="1945229"/>
              <a:ext cx="24773" cy="20457"/>
            </a:xfrm>
            <a:custGeom>
              <a:avLst/>
              <a:gdLst/>
              <a:ahLst/>
              <a:cxnLst/>
              <a:rect l="l" t="t" r="r" b="b"/>
              <a:pathLst>
                <a:path w="287" h="237" extrusionOk="0">
                  <a:moveTo>
                    <a:pt x="29" y="0"/>
                  </a:moveTo>
                  <a:lnTo>
                    <a:pt x="29" y="0"/>
                  </a:lnTo>
                  <a:cubicBezTo>
                    <a:pt x="0" y="29"/>
                    <a:pt x="57" y="86"/>
                    <a:pt x="115" y="143"/>
                  </a:cubicBezTo>
                  <a:cubicBezTo>
                    <a:pt x="161" y="190"/>
                    <a:pt x="227" y="237"/>
                    <a:pt x="250" y="237"/>
                  </a:cubicBezTo>
                  <a:cubicBezTo>
                    <a:pt x="255" y="237"/>
                    <a:pt x="258" y="234"/>
                    <a:pt x="258" y="229"/>
                  </a:cubicBezTo>
                  <a:cubicBezTo>
                    <a:pt x="286" y="200"/>
                    <a:pt x="229" y="143"/>
                    <a:pt x="172" y="86"/>
                  </a:cubicBezTo>
                  <a:cubicBezTo>
                    <a:pt x="115" y="29"/>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5"/>
            <p:cNvSpPr/>
            <p:nvPr/>
          </p:nvSpPr>
          <p:spPr>
            <a:xfrm>
              <a:off x="3835716" y="1955674"/>
              <a:ext cx="27276" cy="11221"/>
            </a:xfrm>
            <a:custGeom>
              <a:avLst/>
              <a:gdLst/>
              <a:ahLst/>
              <a:cxnLst/>
              <a:rect l="l" t="t" r="r" b="b"/>
              <a:pathLst>
                <a:path w="316" h="130" extrusionOk="0">
                  <a:moveTo>
                    <a:pt x="55" y="1"/>
                  </a:moveTo>
                  <a:cubicBezTo>
                    <a:pt x="22" y="1"/>
                    <a:pt x="1" y="8"/>
                    <a:pt x="1" y="22"/>
                  </a:cubicBezTo>
                  <a:cubicBezTo>
                    <a:pt x="1" y="51"/>
                    <a:pt x="58" y="108"/>
                    <a:pt x="144" y="108"/>
                  </a:cubicBezTo>
                  <a:cubicBezTo>
                    <a:pt x="187" y="122"/>
                    <a:pt x="223" y="129"/>
                    <a:pt x="251" y="129"/>
                  </a:cubicBezTo>
                  <a:cubicBezTo>
                    <a:pt x="280" y="129"/>
                    <a:pt x="301" y="122"/>
                    <a:pt x="316" y="108"/>
                  </a:cubicBezTo>
                  <a:cubicBezTo>
                    <a:pt x="316" y="79"/>
                    <a:pt x="258" y="51"/>
                    <a:pt x="173" y="22"/>
                  </a:cubicBezTo>
                  <a:cubicBezTo>
                    <a:pt x="130" y="8"/>
                    <a:pt x="87" y="1"/>
                    <a:pt x="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5"/>
            <p:cNvSpPr/>
            <p:nvPr/>
          </p:nvSpPr>
          <p:spPr>
            <a:xfrm>
              <a:off x="3833299" y="1967413"/>
              <a:ext cx="29693" cy="8545"/>
            </a:xfrm>
            <a:custGeom>
              <a:avLst/>
              <a:gdLst/>
              <a:ahLst/>
              <a:cxnLst/>
              <a:rect l="l" t="t" r="r" b="b"/>
              <a:pathLst>
                <a:path w="344" h="99" extrusionOk="0">
                  <a:moveTo>
                    <a:pt x="172" y="1"/>
                  </a:moveTo>
                  <a:cubicBezTo>
                    <a:pt x="86" y="29"/>
                    <a:pt x="0" y="58"/>
                    <a:pt x="0" y="58"/>
                  </a:cubicBezTo>
                  <a:cubicBezTo>
                    <a:pt x="0" y="78"/>
                    <a:pt x="43" y="98"/>
                    <a:pt x="99" y="98"/>
                  </a:cubicBezTo>
                  <a:cubicBezTo>
                    <a:pt x="122" y="98"/>
                    <a:pt x="147" y="95"/>
                    <a:pt x="172" y="86"/>
                  </a:cubicBezTo>
                  <a:cubicBezTo>
                    <a:pt x="258" y="86"/>
                    <a:pt x="344" y="58"/>
                    <a:pt x="315" y="29"/>
                  </a:cubicBezTo>
                  <a:cubicBezTo>
                    <a:pt x="315" y="29"/>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5"/>
            <p:cNvSpPr/>
            <p:nvPr/>
          </p:nvSpPr>
          <p:spPr>
            <a:xfrm>
              <a:off x="3835716" y="1972333"/>
              <a:ext cx="27276" cy="15882"/>
            </a:xfrm>
            <a:custGeom>
              <a:avLst/>
              <a:gdLst/>
              <a:ahLst/>
              <a:cxnLst/>
              <a:rect l="l" t="t" r="r" b="b"/>
              <a:pathLst>
                <a:path w="316" h="184" extrusionOk="0">
                  <a:moveTo>
                    <a:pt x="287" y="1"/>
                  </a:moveTo>
                  <a:lnTo>
                    <a:pt x="287" y="1"/>
                  </a:lnTo>
                  <a:cubicBezTo>
                    <a:pt x="287" y="1"/>
                    <a:pt x="201" y="1"/>
                    <a:pt x="144" y="58"/>
                  </a:cubicBezTo>
                  <a:cubicBezTo>
                    <a:pt x="58" y="115"/>
                    <a:pt x="1" y="144"/>
                    <a:pt x="29" y="173"/>
                  </a:cubicBezTo>
                  <a:cubicBezTo>
                    <a:pt x="29" y="180"/>
                    <a:pt x="36" y="184"/>
                    <a:pt x="46" y="184"/>
                  </a:cubicBezTo>
                  <a:cubicBezTo>
                    <a:pt x="73" y="184"/>
                    <a:pt x="131" y="157"/>
                    <a:pt x="173" y="115"/>
                  </a:cubicBezTo>
                  <a:cubicBezTo>
                    <a:pt x="258" y="87"/>
                    <a:pt x="316" y="29"/>
                    <a:pt x="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5"/>
            <p:cNvSpPr/>
            <p:nvPr/>
          </p:nvSpPr>
          <p:spPr>
            <a:xfrm>
              <a:off x="3845643" y="1974836"/>
              <a:ext cx="19853" cy="23219"/>
            </a:xfrm>
            <a:custGeom>
              <a:avLst/>
              <a:gdLst/>
              <a:ahLst/>
              <a:cxnLst/>
              <a:rect l="l" t="t" r="r" b="b"/>
              <a:pathLst>
                <a:path w="230" h="269" extrusionOk="0">
                  <a:moveTo>
                    <a:pt x="229" y="0"/>
                  </a:moveTo>
                  <a:cubicBezTo>
                    <a:pt x="201" y="0"/>
                    <a:pt x="143" y="58"/>
                    <a:pt x="86" y="115"/>
                  </a:cubicBezTo>
                  <a:cubicBezTo>
                    <a:pt x="29" y="201"/>
                    <a:pt x="0" y="258"/>
                    <a:pt x="29" y="258"/>
                  </a:cubicBezTo>
                  <a:cubicBezTo>
                    <a:pt x="36" y="265"/>
                    <a:pt x="45" y="269"/>
                    <a:pt x="55" y="269"/>
                  </a:cubicBezTo>
                  <a:cubicBezTo>
                    <a:pt x="84" y="269"/>
                    <a:pt x="122" y="237"/>
                    <a:pt x="143" y="172"/>
                  </a:cubicBezTo>
                  <a:cubicBezTo>
                    <a:pt x="201" y="86"/>
                    <a:pt x="229" y="29"/>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5"/>
            <p:cNvSpPr/>
            <p:nvPr/>
          </p:nvSpPr>
          <p:spPr>
            <a:xfrm>
              <a:off x="3860489" y="1976821"/>
              <a:ext cx="9927" cy="27708"/>
            </a:xfrm>
            <a:custGeom>
              <a:avLst/>
              <a:gdLst/>
              <a:ahLst/>
              <a:cxnLst/>
              <a:rect l="l" t="t" r="r" b="b"/>
              <a:pathLst>
                <a:path w="115" h="321" extrusionOk="0">
                  <a:moveTo>
                    <a:pt x="74" y="0"/>
                  </a:moveTo>
                  <a:cubicBezTo>
                    <a:pt x="50" y="0"/>
                    <a:pt x="25" y="75"/>
                    <a:pt x="0" y="149"/>
                  </a:cubicBezTo>
                  <a:cubicBezTo>
                    <a:pt x="0" y="235"/>
                    <a:pt x="0" y="321"/>
                    <a:pt x="0" y="321"/>
                  </a:cubicBezTo>
                  <a:cubicBezTo>
                    <a:pt x="0" y="321"/>
                    <a:pt x="57" y="264"/>
                    <a:pt x="86" y="178"/>
                  </a:cubicBezTo>
                  <a:cubicBezTo>
                    <a:pt x="115" y="92"/>
                    <a:pt x="115" y="6"/>
                    <a:pt x="86" y="6"/>
                  </a:cubicBezTo>
                  <a:cubicBezTo>
                    <a:pt x="82" y="2"/>
                    <a:pt x="78" y="0"/>
                    <a:pt x="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5"/>
            <p:cNvSpPr/>
            <p:nvPr/>
          </p:nvSpPr>
          <p:spPr>
            <a:xfrm>
              <a:off x="3867826" y="1977339"/>
              <a:ext cx="10013" cy="27190"/>
            </a:xfrm>
            <a:custGeom>
              <a:avLst/>
              <a:gdLst/>
              <a:ahLst/>
              <a:cxnLst/>
              <a:rect l="l" t="t" r="r" b="b"/>
              <a:pathLst>
                <a:path w="116" h="315" extrusionOk="0">
                  <a:moveTo>
                    <a:pt x="30" y="0"/>
                  </a:moveTo>
                  <a:cubicBezTo>
                    <a:pt x="1" y="0"/>
                    <a:pt x="1" y="86"/>
                    <a:pt x="30" y="172"/>
                  </a:cubicBezTo>
                  <a:cubicBezTo>
                    <a:pt x="58" y="258"/>
                    <a:pt x="87" y="315"/>
                    <a:pt x="87" y="315"/>
                  </a:cubicBezTo>
                  <a:cubicBezTo>
                    <a:pt x="115" y="315"/>
                    <a:pt x="115" y="229"/>
                    <a:pt x="115" y="143"/>
                  </a:cubicBezTo>
                  <a:cubicBezTo>
                    <a:pt x="87" y="57"/>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5"/>
            <p:cNvSpPr/>
            <p:nvPr/>
          </p:nvSpPr>
          <p:spPr>
            <a:xfrm>
              <a:off x="3872832" y="1974836"/>
              <a:ext cx="17350" cy="24773"/>
            </a:xfrm>
            <a:custGeom>
              <a:avLst/>
              <a:gdLst/>
              <a:ahLst/>
              <a:cxnLst/>
              <a:rect l="l" t="t" r="r" b="b"/>
              <a:pathLst>
                <a:path w="201" h="287" extrusionOk="0">
                  <a:moveTo>
                    <a:pt x="0" y="0"/>
                  </a:moveTo>
                  <a:cubicBezTo>
                    <a:pt x="0" y="29"/>
                    <a:pt x="0" y="86"/>
                    <a:pt x="57" y="172"/>
                  </a:cubicBezTo>
                  <a:cubicBezTo>
                    <a:pt x="115" y="229"/>
                    <a:pt x="172" y="287"/>
                    <a:pt x="200" y="287"/>
                  </a:cubicBezTo>
                  <a:cubicBezTo>
                    <a:pt x="200" y="258"/>
                    <a:pt x="172" y="201"/>
                    <a:pt x="143" y="115"/>
                  </a:cubicBezTo>
                  <a:cubicBezTo>
                    <a:pt x="86" y="58"/>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5"/>
            <p:cNvSpPr/>
            <p:nvPr/>
          </p:nvSpPr>
          <p:spPr>
            <a:xfrm>
              <a:off x="3875249" y="1972333"/>
              <a:ext cx="24773" cy="15969"/>
            </a:xfrm>
            <a:custGeom>
              <a:avLst/>
              <a:gdLst/>
              <a:ahLst/>
              <a:cxnLst/>
              <a:rect l="l" t="t" r="r" b="b"/>
              <a:pathLst>
                <a:path w="287" h="185" extrusionOk="0">
                  <a:moveTo>
                    <a:pt x="1" y="1"/>
                  </a:moveTo>
                  <a:cubicBezTo>
                    <a:pt x="1" y="29"/>
                    <a:pt x="29" y="87"/>
                    <a:pt x="115" y="144"/>
                  </a:cubicBezTo>
                  <a:cubicBezTo>
                    <a:pt x="176" y="164"/>
                    <a:pt x="222" y="184"/>
                    <a:pt x="244" y="184"/>
                  </a:cubicBezTo>
                  <a:cubicBezTo>
                    <a:pt x="253" y="184"/>
                    <a:pt x="258" y="181"/>
                    <a:pt x="258" y="173"/>
                  </a:cubicBezTo>
                  <a:cubicBezTo>
                    <a:pt x="287" y="144"/>
                    <a:pt x="230" y="115"/>
                    <a:pt x="172" y="58"/>
                  </a:cubicBezTo>
                  <a:cubicBezTo>
                    <a:pt x="87" y="29"/>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5"/>
            <p:cNvSpPr/>
            <p:nvPr/>
          </p:nvSpPr>
          <p:spPr>
            <a:xfrm>
              <a:off x="3875249" y="1969916"/>
              <a:ext cx="29780" cy="6129"/>
            </a:xfrm>
            <a:custGeom>
              <a:avLst/>
              <a:gdLst/>
              <a:ahLst/>
              <a:cxnLst/>
              <a:rect l="l" t="t" r="r" b="b"/>
              <a:pathLst>
                <a:path w="345" h="71" extrusionOk="0">
                  <a:moveTo>
                    <a:pt x="1" y="0"/>
                  </a:moveTo>
                  <a:cubicBezTo>
                    <a:pt x="1" y="29"/>
                    <a:pt x="87" y="57"/>
                    <a:pt x="172" y="57"/>
                  </a:cubicBezTo>
                  <a:cubicBezTo>
                    <a:pt x="201" y="67"/>
                    <a:pt x="227" y="70"/>
                    <a:pt x="249" y="70"/>
                  </a:cubicBezTo>
                  <a:cubicBezTo>
                    <a:pt x="293" y="70"/>
                    <a:pt x="325" y="57"/>
                    <a:pt x="344" y="57"/>
                  </a:cubicBezTo>
                  <a:cubicBezTo>
                    <a:pt x="344" y="29"/>
                    <a:pt x="258"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5"/>
            <p:cNvSpPr/>
            <p:nvPr/>
          </p:nvSpPr>
          <p:spPr>
            <a:xfrm>
              <a:off x="3875249" y="1958177"/>
              <a:ext cx="27276" cy="11221"/>
            </a:xfrm>
            <a:custGeom>
              <a:avLst/>
              <a:gdLst/>
              <a:ahLst/>
              <a:cxnLst/>
              <a:rect l="l" t="t" r="r" b="b"/>
              <a:pathLst>
                <a:path w="316" h="130" extrusionOk="0">
                  <a:moveTo>
                    <a:pt x="262" y="0"/>
                  </a:moveTo>
                  <a:cubicBezTo>
                    <a:pt x="230" y="0"/>
                    <a:pt x="187" y="7"/>
                    <a:pt x="144" y="22"/>
                  </a:cubicBezTo>
                  <a:cubicBezTo>
                    <a:pt x="58" y="50"/>
                    <a:pt x="1" y="79"/>
                    <a:pt x="1" y="108"/>
                  </a:cubicBezTo>
                  <a:cubicBezTo>
                    <a:pt x="1" y="122"/>
                    <a:pt x="22" y="129"/>
                    <a:pt x="54" y="129"/>
                  </a:cubicBezTo>
                  <a:cubicBezTo>
                    <a:pt x="87" y="129"/>
                    <a:pt x="130" y="122"/>
                    <a:pt x="172" y="108"/>
                  </a:cubicBezTo>
                  <a:cubicBezTo>
                    <a:pt x="258" y="79"/>
                    <a:pt x="316" y="50"/>
                    <a:pt x="316" y="22"/>
                  </a:cubicBezTo>
                  <a:cubicBezTo>
                    <a:pt x="316" y="7"/>
                    <a:pt x="294" y="0"/>
                    <a:pt x="2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5"/>
            <p:cNvSpPr/>
            <p:nvPr/>
          </p:nvSpPr>
          <p:spPr>
            <a:xfrm>
              <a:off x="3872832" y="1946697"/>
              <a:ext cx="22270" cy="19249"/>
            </a:xfrm>
            <a:custGeom>
              <a:avLst/>
              <a:gdLst/>
              <a:ahLst/>
              <a:cxnLst/>
              <a:rect l="l" t="t" r="r" b="b"/>
              <a:pathLst>
                <a:path w="258" h="223" extrusionOk="0">
                  <a:moveTo>
                    <a:pt x="229" y="0"/>
                  </a:moveTo>
                  <a:cubicBezTo>
                    <a:pt x="198" y="0"/>
                    <a:pt x="157" y="27"/>
                    <a:pt x="115" y="69"/>
                  </a:cubicBezTo>
                  <a:cubicBezTo>
                    <a:pt x="29" y="126"/>
                    <a:pt x="0" y="183"/>
                    <a:pt x="0" y="212"/>
                  </a:cubicBezTo>
                  <a:cubicBezTo>
                    <a:pt x="7" y="219"/>
                    <a:pt x="16" y="223"/>
                    <a:pt x="27" y="223"/>
                  </a:cubicBezTo>
                  <a:cubicBezTo>
                    <a:pt x="57" y="223"/>
                    <a:pt x="100" y="191"/>
                    <a:pt x="143" y="126"/>
                  </a:cubicBezTo>
                  <a:cubicBezTo>
                    <a:pt x="229" y="69"/>
                    <a:pt x="258" y="12"/>
                    <a:pt x="258" y="12"/>
                  </a:cubicBezTo>
                  <a:cubicBezTo>
                    <a:pt x="250" y="4"/>
                    <a:pt x="240" y="0"/>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5"/>
            <p:cNvSpPr/>
            <p:nvPr/>
          </p:nvSpPr>
          <p:spPr>
            <a:xfrm>
              <a:off x="3870329" y="1937806"/>
              <a:ext cx="14933" cy="24773"/>
            </a:xfrm>
            <a:custGeom>
              <a:avLst/>
              <a:gdLst/>
              <a:ahLst/>
              <a:cxnLst/>
              <a:rect l="l" t="t" r="r" b="b"/>
              <a:pathLst>
                <a:path w="173" h="287" extrusionOk="0">
                  <a:moveTo>
                    <a:pt x="172" y="0"/>
                  </a:moveTo>
                  <a:cubicBezTo>
                    <a:pt x="144" y="0"/>
                    <a:pt x="86" y="57"/>
                    <a:pt x="58" y="143"/>
                  </a:cubicBezTo>
                  <a:cubicBezTo>
                    <a:pt x="29" y="200"/>
                    <a:pt x="1" y="286"/>
                    <a:pt x="29" y="286"/>
                  </a:cubicBezTo>
                  <a:cubicBezTo>
                    <a:pt x="29" y="286"/>
                    <a:pt x="86" y="258"/>
                    <a:pt x="115" y="172"/>
                  </a:cubicBezTo>
                  <a:cubicBezTo>
                    <a:pt x="172" y="86"/>
                    <a:pt x="172"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5"/>
            <p:cNvSpPr/>
            <p:nvPr/>
          </p:nvSpPr>
          <p:spPr>
            <a:xfrm>
              <a:off x="3865409" y="1935303"/>
              <a:ext cx="7510" cy="27276"/>
            </a:xfrm>
            <a:custGeom>
              <a:avLst/>
              <a:gdLst/>
              <a:ahLst/>
              <a:cxnLst/>
              <a:rect l="l" t="t" r="r" b="b"/>
              <a:pathLst>
                <a:path w="87" h="316" extrusionOk="0">
                  <a:moveTo>
                    <a:pt x="58" y="1"/>
                  </a:moveTo>
                  <a:cubicBezTo>
                    <a:pt x="29" y="1"/>
                    <a:pt x="0" y="58"/>
                    <a:pt x="0" y="144"/>
                  </a:cubicBezTo>
                  <a:cubicBezTo>
                    <a:pt x="0" y="229"/>
                    <a:pt x="0" y="315"/>
                    <a:pt x="29" y="315"/>
                  </a:cubicBezTo>
                  <a:cubicBezTo>
                    <a:pt x="86" y="315"/>
                    <a:pt x="86" y="229"/>
                    <a:pt x="86" y="144"/>
                  </a:cubicBezTo>
                  <a:cubicBezTo>
                    <a:pt x="86" y="58"/>
                    <a:pt x="86"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5"/>
            <p:cNvSpPr/>
            <p:nvPr/>
          </p:nvSpPr>
          <p:spPr>
            <a:xfrm>
              <a:off x="3853066" y="1937288"/>
              <a:ext cx="14847" cy="25291"/>
            </a:xfrm>
            <a:custGeom>
              <a:avLst/>
              <a:gdLst/>
              <a:ahLst/>
              <a:cxnLst/>
              <a:rect l="l" t="t" r="r" b="b"/>
              <a:pathLst>
                <a:path w="172" h="293" extrusionOk="0">
                  <a:moveTo>
                    <a:pt x="42" y="0"/>
                  </a:moveTo>
                  <a:cubicBezTo>
                    <a:pt x="37" y="0"/>
                    <a:pt x="33" y="2"/>
                    <a:pt x="29" y="6"/>
                  </a:cubicBezTo>
                  <a:cubicBezTo>
                    <a:pt x="0" y="6"/>
                    <a:pt x="29" y="92"/>
                    <a:pt x="57" y="149"/>
                  </a:cubicBezTo>
                  <a:cubicBezTo>
                    <a:pt x="86" y="235"/>
                    <a:pt x="143" y="292"/>
                    <a:pt x="143" y="292"/>
                  </a:cubicBezTo>
                  <a:cubicBezTo>
                    <a:pt x="172" y="292"/>
                    <a:pt x="143" y="206"/>
                    <a:pt x="115" y="121"/>
                  </a:cubicBezTo>
                  <a:cubicBezTo>
                    <a:pt x="115" y="71"/>
                    <a:pt x="72" y="0"/>
                    <a:pt x="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5"/>
            <p:cNvSpPr/>
            <p:nvPr/>
          </p:nvSpPr>
          <p:spPr>
            <a:xfrm>
              <a:off x="3855483" y="1958781"/>
              <a:ext cx="27276" cy="11221"/>
            </a:xfrm>
            <a:custGeom>
              <a:avLst/>
              <a:gdLst/>
              <a:ahLst/>
              <a:cxnLst/>
              <a:rect l="l" t="t" r="r" b="b"/>
              <a:pathLst>
                <a:path w="316" h="130" extrusionOk="0">
                  <a:moveTo>
                    <a:pt x="158" y="0"/>
                  </a:moveTo>
                  <a:cubicBezTo>
                    <a:pt x="122" y="0"/>
                    <a:pt x="87" y="15"/>
                    <a:pt x="58" y="43"/>
                  </a:cubicBezTo>
                  <a:cubicBezTo>
                    <a:pt x="1" y="101"/>
                    <a:pt x="80" y="129"/>
                    <a:pt x="158" y="129"/>
                  </a:cubicBezTo>
                  <a:cubicBezTo>
                    <a:pt x="237" y="129"/>
                    <a:pt x="316" y="101"/>
                    <a:pt x="258" y="43"/>
                  </a:cubicBezTo>
                  <a:cubicBezTo>
                    <a:pt x="230" y="15"/>
                    <a:pt x="194" y="0"/>
                    <a:pt x="1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5"/>
            <p:cNvSpPr/>
            <p:nvPr/>
          </p:nvSpPr>
          <p:spPr>
            <a:xfrm>
              <a:off x="3857986" y="1962493"/>
              <a:ext cx="27449" cy="18127"/>
            </a:xfrm>
            <a:custGeom>
              <a:avLst/>
              <a:gdLst/>
              <a:ahLst/>
              <a:cxnLst/>
              <a:rect l="l" t="t" r="r" b="b"/>
              <a:pathLst>
                <a:path w="318" h="210" extrusionOk="0">
                  <a:moveTo>
                    <a:pt x="229" y="0"/>
                  </a:moveTo>
                  <a:cubicBezTo>
                    <a:pt x="229" y="29"/>
                    <a:pt x="201" y="58"/>
                    <a:pt x="201" y="86"/>
                  </a:cubicBezTo>
                  <a:cubicBezTo>
                    <a:pt x="172" y="115"/>
                    <a:pt x="136" y="129"/>
                    <a:pt x="101" y="129"/>
                  </a:cubicBezTo>
                  <a:cubicBezTo>
                    <a:pt x="65" y="129"/>
                    <a:pt x="29" y="115"/>
                    <a:pt x="0" y="86"/>
                  </a:cubicBezTo>
                  <a:lnTo>
                    <a:pt x="0" y="86"/>
                  </a:lnTo>
                  <a:cubicBezTo>
                    <a:pt x="0" y="115"/>
                    <a:pt x="29" y="143"/>
                    <a:pt x="29" y="172"/>
                  </a:cubicBezTo>
                  <a:cubicBezTo>
                    <a:pt x="56" y="199"/>
                    <a:pt x="87" y="210"/>
                    <a:pt x="118" y="210"/>
                  </a:cubicBezTo>
                  <a:cubicBezTo>
                    <a:pt x="220" y="210"/>
                    <a:pt x="317" y="88"/>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5"/>
            <p:cNvSpPr/>
            <p:nvPr/>
          </p:nvSpPr>
          <p:spPr>
            <a:xfrm>
              <a:off x="3576334" y="2085322"/>
              <a:ext cx="24859" cy="20544"/>
            </a:xfrm>
            <a:custGeom>
              <a:avLst/>
              <a:gdLst/>
              <a:ahLst/>
              <a:cxnLst/>
              <a:rect l="l" t="t" r="r" b="b"/>
              <a:pathLst>
                <a:path w="288" h="238" extrusionOk="0">
                  <a:moveTo>
                    <a:pt x="250" y="1"/>
                  </a:moveTo>
                  <a:cubicBezTo>
                    <a:pt x="228" y="1"/>
                    <a:pt x="162" y="47"/>
                    <a:pt x="115" y="94"/>
                  </a:cubicBezTo>
                  <a:cubicBezTo>
                    <a:pt x="58" y="151"/>
                    <a:pt x="1" y="209"/>
                    <a:pt x="29" y="237"/>
                  </a:cubicBezTo>
                  <a:cubicBezTo>
                    <a:pt x="58" y="237"/>
                    <a:pt x="115" y="209"/>
                    <a:pt x="173" y="151"/>
                  </a:cubicBezTo>
                  <a:cubicBezTo>
                    <a:pt x="230" y="94"/>
                    <a:pt x="287" y="8"/>
                    <a:pt x="258" y="8"/>
                  </a:cubicBezTo>
                  <a:cubicBezTo>
                    <a:pt x="258" y="3"/>
                    <a:pt x="25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5"/>
            <p:cNvSpPr/>
            <p:nvPr/>
          </p:nvSpPr>
          <p:spPr>
            <a:xfrm>
              <a:off x="3571413" y="2063743"/>
              <a:ext cx="27276" cy="14070"/>
            </a:xfrm>
            <a:custGeom>
              <a:avLst/>
              <a:gdLst/>
              <a:ahLst/>
              <a:cxnLst/>
              <a:rect l="l" t="t" r="r" b="b"/>
              <a:pathLst>
                <a:path w="316" h="163" extrusionOk="0">
                  <a:moveTo>
                    <a:pt x="29" y="1"/>
                  </a:moveTo>
                  <a:lnTo>
                    <a:pt x="29" y="1"/>
                  </a:lnTo>
                  <a:cubicBezTo>
                    <a:pt x="1" y="29"/>
                    <a:pt x="58" y="87"/>
                    <a:pt x="144" y="115"/>
                  </a:cubicBezTo>
                  <a:cubicBezTo>
                    <a:pt x="194" y="149"/>
                    <a:pt x="234" y="163"/>
                    <a:pt x="259" y="163"/>
                  </a:cubicBezTo>
                  <a:cubicBezTo>
                    <a:pt x="277" y="163"/>
                    <a:pt x="287" y="156"/>
                    <a:pt x="287" y="144"/>
                  </a:cubicBezTo>
                  <a:cubicBezTo>
                    <a:pt x="315" y="144"/>
                    <a:pt x="258" y="87"/>
                    <a:pt x="172" y="58"/>
                  </a:cubicBezTo>
                  <a:cubicBezTo>
                    <a:pt x="86" y="1"/>
                    <a:pt x="29"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5"/>
            <p:cNvSpPr/>
            <p:nvPr/>
          </p:nvSpPr>
          <p:spPr>
            <a:xfrm>
              <a:off x="3568910" y="2076086"/>
              <a:ext cx="27276" cy="7510"/>
            </a:xfrm>
            <a:custGeom>
              <a:avLst/>
              <a:gdLst/>
              <a:ahLst/>
              <a:cxnLst/>
              <a:rect l="l" t="t" r="r" b="b"/>
              <a:pathLst>
                <a:path w="316" h="87" extrusionOk="0">
                  <a:moveTo>
                    <a:pt x="173" y="1"/>
                  </a:moveTo>
                  <a:cubicBezTo>
                    <a:pt x="87" y="1"/>
                    <a:pt x="1" y="1"/>
                    <a:pt x="1" y="29"/>
                  </a:cubicBezTo>
                  <a:cubicBezTo>
                    <a:pt x="1" y="58"/>
                    <a:pt x="58" y="58"/>
                    <a:pt x="144" y="87"/>
                  </a:cubicBezTo>
                  <a:cubicBezTo>
                    <a:pt x="259" y="87"/>
                    <a:pt x="316" y="87"/>
                    <a:pt x="316" y="58"/>
                  </a:cubicBezTo>
                  <a:cubicBezTo>
                    <a:pt x="316" y="1"/>
                    <a:pt x="259"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5"/>
            <p:cNvSpPr/>
            <p:nvPr/>
          </p:nvSpPr>
          <p:spPr>
            <a:xfrm>
              <a:off x="3568910" y="2082387"/>
              <a:ext cx="29780" cy="11135"/>
            </a:xfrm>
            <a:custGeom>
              <a:avLst/>
              <a:gdLst/>
              <a:ahLst/>
              <a:cxnLst/>
              <a:rect l="l" t="t" r="r" b="b"/>
              <a:pathLst>
                <a:path w="345" h="129" extrusionOk="0">
                  <a:moveTo>
                    <a:pt x="290" y="1"/>
                  </a:moveTo>
                  <a:cubicBezTo>
                    <a:pt x="259" y="1"/>
                    <a:pt x="201" y="14"/>
                    <a:pt x="144" y="14"/>
                  </a:cubicBezTo>
                  <a:cubicBezTo>
                    <a:pt x="58" y="42"/>
                    <a:pt x="1" y="100"/>
                    <a:pt x="30" y="128"/>
                  </a:cubicBezTo>
                  <a:cubicBezTo>
                    <a:pt x="30" y="128"/>
                    <a:pt x="115" y="128"/>
                    <a:pt x="173" y="100"/>
                  </a:cubicBezTo>
                  <a:cubicBezTo>
                    <a:pt x="287" y="71"/>
                    <a:pt x="344" y="42"/>
                    <a:pt x="316" y="14"/>
                  </a:cubicBezTo>
                  <a:cubicBezTo>
                    <a:pt x="316" y="4"/>
                    <a:pt x="306" y="1"/>
                    <a:pt x="2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5"/>
            <p:cNvSpPr/>
            <p:nvPr/>
          </p:nvSpPr>
          <p:spPr>
            <a:xfrm>
              <a:off x="3588677" y="2087825"/>
              <a:ext cx="14933" cy="25464"/>
            </a:xfrm>
            <a:custGeom>
              <a:avLst/>
              <a:gdLst/>
              <a:ahLst/>
              <a:cxnLst/>
              <a:rect l="l" t="t" r="r" b="b"/>
              <a:pathLst>
                <a:path w="173" h="295" extrusionOk="0">
                  <a:moveTo>
                    <a:pt x="129" y="0"/>
                  </a:moveTo>
                  <a:cubicBezTo>
                    <a:pt x="105" y="0"/>
                    <a:pt x="82" y="52"/>
                    <a:pt x="58" y="122"/>
                  </a:cubicBezTo>
                  <a:cubicBezTo>
                    <a:pt x="1" y="208"/>
                    <a:pt x="1" y="294"/>
                    <a:pt x="30" y="294"/>
                  </a:cubicBezTo>
                  <a:cubicBezTo>
                    <a:pt x="58" y="294"/>
                    <a:pt x="87" y="237"/>
                    <a:pt x="115" y="151"/>
                  </a:cubicBezTo>
                  <a:cubicBezTo>
                    <a:pt x="144" y="65"/>
                    <a:pt x="173" y="8"/>
                    <a:pt x="144" y="8"/>
                  </a:cubicBezTo>
                  <a:cubicBezTo>
                    <a:pt x="139" y="3"/>
                    <a:pt x="134" y="0"/>
                    <a:pt x="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5"/>
            <p:cNvSpPr/>
            <p:nvPr/>
          </p:nvSpPr>
          <p:spPr>
            <a:xfrm>
              <a:off x="3601107" y="2088429"/>
              <a:ext cx="7423" cy="27276"/>
            </a:xfrm>
            <a:custGeom>
              <a:avLst/>
              <a:gdLst/>
              <a:ahLst/>
              <a:cxnLst/>
              <a:rect l="l" t="t" r="r" b="b"/>
              <a:pathLst>
                <a:path w="86" h="316" extrusionOk="0">
                  <a:moveTo>
                    <a:pt x="29" y="1"/>
                  </a:moveTo>
                  <a:cubicBezTo>
                    <a:pt x="29" y="1"/>
                    <a:pt x="0" y="58"/>
                    <a:pt x="0" y="144"/>
                  </a:cubicBezTo>
                  <a:cubicBezTo>
                    <a:pt x="0" y="259"/>
                    <a:pt x="29" y="316"/>
                    <a:pt x="57" y="316"/>
                  </a:cubicBezTo>
                  <a:cubicBezTo>
                    <a:pt x="57" y="316"/>
                    <a:pt x="86" y="230"/>
                    <a:pt x="86" y="144"/>
                  </a:cubicBezTo>
                  <a:cubicBezTo>
                    <a:pt x="86" y="58"/>
                    <a:pt x="57"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5"/>
            <p:cNvSpPr/>
            <p:nvPr/>
          </p:nvSpPr>
          <p:spPr>
            <a:xfrm>
              <a:off x="3606027" y="2086012"/>
              <a:ext cx="14847" cy="27276"/>
            </a:xfrm>
            <a:custGeom>
              <a:avLst/>
              <a:gdLst/>
              <a:ahLst/>
              <a:cxnLst/>
              <a:rect l="l" t="t" r="r" b="b"/>
              <a:pathLst>
                <a:path w="172" h="316" extrusionOk="0">
                  <a:moveTo>
                    <a:pt x="29" y="0"/>
                  </a:moveTo>
                  <a:lnTo>
                    <a:pt x="29" y="0"/>
                  </a:lnTo>
                  <a:cubicBezTo>
                    <a:pt x="0" y="29"/>
                    <a:pt x="29" y="86"/>
                    <a:pt x="58" y="172"/>
                  </a:cubicBezTo>
                  <a:cubicBezTo>
                    <a:pt x="86" y="258"/>
                    <a:pt x="143" y="315"/>
                    <a:pt x="143" y="315"/>
                  </a:cubicBezTo>
                  <a:cubicBezTo>
                    <a:pt x="172" y="287"/>
                    <a:pt x="172" y="229"/>
                    <a:pt x="115" y="143"/>
                  </a:cubicBezTo>
                  <a:cubicBezTo>
                    <a:pt x="86" y="58"/>
                    <a:pt x="29"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5"/>
            <p:cNvSpPr/>
            <p:nvPr/>
          </p:nvSpPr>
          <p:spPr>
            <a:xfrm>
              <a:off x="3608443" y="2085063"/>
              <a:ext cx="24859" cy="18990"/>
            </a:xfrm>
            <a:custGeom>
              <a:avLst/>
              <a:gdLst/>
              <a:ahLst/>
              <a:cxnLst/>
              <a:rect l="l" t="t" r="r" b="b"/>
              <a:pathLst>
                <a:path w="288" h="220" extrusionOk="0">
                  <a:moveTo>
                    <a:pt x="30" y="0"/>
                  </a:moveTo>
                  <a:cubicBezTo>
                    <a:pt x="18" y="0"/>
                    <a:pt x="9" y="4"/>
                    <a:pt x="1" y="11"/>
                  </a:cubicBezTo>
                  <a:cubicBezTo>
                    <a:pt x="1" y="11"/>
                    <a:pt x="30" y="69"/>
                    <a:pt x="115" y="126"/>
                  </a:cubicBezTo>
                  <a:cubicBezTo>
                    <a:pt x="162" y="173"/>
                    <a:pt x="228" y="219"/>
                    <a:pt x="250" y="219"/>
                  </a:cubicBezTo>
                  <a:cubicBezTo>
                    <a:pt x="256" y="219"/>
                    <a:pt x="258" y="217"/>
                    <a:pt x="258" y="212"/>
                  </a:cubicBezTo>
                  <a:cubicBezTo>
                    <a:pt x="287" y="183"/>
                    <a:pt x="230" y="126"/>
                    <a:pt x="173" y="69"/>
                  </a:cubicBezTo>
                  <a:cubicBezTo>
                    <a:pt x="110" y="27"/>
                    <a:pt x="62" y="0"/>
                    <a:pt x="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5"/>
            <p:cNvSpPr/>
            <p:nvPr/>
          </p:nvSpPr>
          <p:spPr>
            <a:xfrm>
              <a:off x="3610947" y="2081696"/>
              <a:ext cx="27276" cy="11221"/>
            </a:xfrm>
            <a:custGeom>
              <a:avLst/>
              <a:gdLst/>
              <a:ahLst/>
              <a:cxnLst/>
              <a:rect l="l" t="t" r="r" b="b"/>
              <a:pathLst>
                <a:path w="316" h="130" extrusionOk="0">
                  <a:moveTo>
                    <a:pt x="54" y="0"/>
                  </a:moveTo>
                  <a:cubicBezTo>
                    <a:pt x="22" y="0"/>
                    <a:pt x="1" y="7"/>
                    <a:pt x="1" y="22"/>
                  </a:cubicBezTo>
                  <a:cubicBezTo>
                    <a:pt x="1" y="50"/>
                    <a:pt x="58" y="79"/>
                    <a:pt x="144" y="108"/>
                  </a:cubicBezTo>
                  <a:cubicBezTo>
                    <a:pt x="187" y="122"/>
                    <a:pt x="229" y="129"/>
                    <a:pt x="262" y="129"/>
                  </a:cubicBezTo>
                  <a:cubicBezTo>
                    <a:pt x="294" y="129"/>
                    <a:pt x="315" y="122"/>
                    <a:pt x="315" y="108"/>
                  </a:cubicBezTo>
                  <a:cubicBezTo>
                    <a:pt x="315" y="79"/>
                    <a:pt x="258" y="50"/>
                    <a:pt x="172" y="22"/>
                  </a:cubicBezTo>
                  <a:cubicBezTo>
                    <a:pt x="129" y="7"/>
                    <a:pt x="86"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5"/>
            <p:cNvSpPr/>
            <p:nvPr/>
          </p:nvSpPr>
          <p:spPr>
            <a:xfrm>
              <a:off x="3610947" y="2073669"/>
              <a:ext cx="27276" cy="7510"/>
            </a:xfrm>
            <a:custGeom>
              <a:avLst/>
              <a:gdLst/>
              <a:ahLst/>
              <a:cxnLst/>
              <a:rect l="l" t="t" r="r" b="b"/>
              <a:pathLst>
                <a:path w="316" h="87" extrusionOk="0">
                  <a:moveTo>
                    <a:pt x="172" y="0"/>
                  </a:moveTo>
                  <a:cubicBezTo>
                    <a:pt x="58" y="0"/>
                    <a:pt x="1" y="57"/>
                    <a:pt x="1" y="57"/>
                  </a:cubicBezTo>
                  <a:cubicBezTo>
                    <a:pt x="1" y="86"/>
                    <a:pt x="86" y="86"/>
                    <a:pt x="172" y="86"/>
                  </a:cubicBezTo>
                  <a:cubicBezTo>
                    <a:pt x="258" y="86"/>
                    <a:pt x="315" y="57"/>
                    <a:pt x="315" y="29"/>
                  </a:cubicBezTo>
                  <a:cubicBezTo>
                    <a:pt x="315" y="0"/>
                    <a:pt x="258" y="0"/>
                    <a:pt x="1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5"/>
            <p:cNvSpPr/>
            <p:nvPr/>
          </p:nvSpPr>
          <p:spPr>
            <a:xfrm>
              <a:off x="3608443" y="2061326"/>
              <a:ext cx="27276" cy="15882"/>
            </a:xfrm>
            <a:custGeom>
              <a:avLst/>
              <a:gdLst/>
              <a:ahLst/>
              <a:cxnLst/>
              <a:rect l="l" t="t" r="r" b="b"/>
              <a:pathLst>
                <a:path w="316" h="184" extrusionOk="0">
                  <a:moveTo>
                    <a:pt x="287" y="0"/>
                  </a:moveTo>
                  <a:lnTo>
                    <a:pt x="287" y="0"/>
                  </a:lnTo>
                  <a:cubicBezTo>
                    <a:pt x="287" y="0"/>
                    <a:pt x="201" y="0"/>
                    <a:pt x="144" y="57"/>
                  </a:cubicBezTo>
                  <a:cubicBezTo>
                    <a:pt x="58" y="115"/>
                    <a:pt x="1" y="172"/>
                    <a:pt x="30" y="172"/>
                  </a:cubicBezTo>
                  <a:cubicBezTo>
                    <a:pt x="30" y="180"/>
                    <a:pt x="34" y="184"/>
                    <a:pt x="44" y="184"/>
                  </a:cubicBezTo>
                  <a:cubicBezTo>
                    <a:pt x="65" y="184"/>
                    <a:pt x="112" y="163"/>
                    <a:pt x="173" y="143"/>
                  </a:cubicBezTo>
                  <a:cubicBezTo>
                    <a:pt x="258" y="86"/>
                    <a:pt x="316" y="29"/>
                    <a:pt x="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5"/>
            <p:cNvSpPr/>
            <p:nvPr/>
          </p:nvSpPr>
          <p:spPr>
            <a:xfrm>
              <a:off x="3606027" y="2051399"/>
              <a:ext cx="19853" cy="22960"/>
            </a:xfrm>
            <a:custGeom>
              <a:avLst/>
              <a:gdLst/>
              <a:ahLst/>
              <a:cxnLst/>
              <a:rect l="l" t="t" r="r" b="b"/>
              <a:pathLst>
                <a:path w="230" h="266" extrusionOk="0">
                  <a:moveTo>
                    <a:pt x="201" y="1"/>
                  </a:moveTo>
                  <a:cubicBezTo>
                    <a:pt x="201" y="1"/>
                    <a:pt x="143" y="29"/>
                    <a:pt x="86" y="115"/>
                  </a:cubicBezTo>
                  <a:cubicBezTo>
                    <a:pt x="29" y="172"/>
                    <a:pt x="0" y="258"/>
                    <a:pt x="29" y="258"/>
                  </a:cubicBezTo>
                  <a:cubicBezTo>
                    <a:pt x="34" y="263"/>
                    <a:pt x="39" y="266"/>
                    <a:pt x="45" y="266"/>
                  </a:cubicBezTo>
                  <a:cubicBezTo>
                    <a:pt x="69" y="266"/>
                    <a:pt x="97" y="219"/>
                    <a:pt x="143" y="172"/>
                  </a:cubicBezTo>
                  <a:cubicBezTo>
                    <a:pt x="201" y="87"/>
                    <a:pt x="229" y="29"/>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5"/>
            <p:cNvSpPr/>
            <p:nvPr/>
          </p:nvSpPr>
          <p:spPr>
            <a:xfrm>
              <a:off x="3603523" y="2045961"/>
              <a:ext cx="7510" cy="27794"/>
            </a:xfrm>
            <a:custGeom>
              <a:avLst/>
              <a:gdLst/>
              <a:ahLst/>
              <a:cxnLst/>
              <a:rect l="l" t="t" r="r" b="b"/>
              <a:pathLst>
                <a:path w="87" h="322" extrusionOk="0">
                  <a:moveTo>
                    <a:pt x="84" y="1"/>
                  </a:moveTo>
                  <a:cubicBezTo>
                    <a:pt x="72" y="1"/>
                    <a:pt x="25" y="75"/>
                    <a:pt x="1" y="150"/>
                  </a:cubicBezTo>
                  <a:cubicBezTo>
                    <a:pt x="1" y="235"/>
                    <a:pt x="1" y="293"/>
                    <a:pt x="1" y="321"/>
                  </a:cubicBezTo>
                  <a:cubicBezTo>
                    <a:pt x="1" y="321"/>
                    <a:pt x="58" y="235"/>
                    <a:pt x="87" y="150"/>
                  </a:cubicBezTo>
                  <a:cubicBezTo>
                    <a:pt x="87" y="64"/>
                    <a:pt x="87" y="6"/>
                    <a:pt x="87" y="6"/>
                  </a:cubicBezTo>
                  <a:cubicBezTo>
                    <a:pt x="87" y="3"/>
                    <a:pt x="85"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5"/>
            <p:cNvSpPr/>
            <p:nvPr/>
          </p:nvSpPr>
          <p:spPr>
            <a:xfrm>
              <a:off x="3593683" y="2046479"/>
              <a:ext cx="9927" cy="27276"/>
            </a:xfrm>
            <a:custGeom>
              <a:avLst/>
              <a:gdLst/>
              <a:ahLst/>
              <a:cxnLst/>
              <a:rect l="l" t="t" r="r" b="b"/>
              <a:pathLst>
                <a:path w="115" h="316" extrusionOk="0">
                  <a:moveTo>
                    <a:pt x="29" y="0"/>
                  </a:moveTo>
                  <a:cubicBezTo>
                    <a:pt x="0" y="0"/>
                    <a:pt x="0" y="86"/>
                    <a:pt x="29" y="172"/>
                  </a:cubicBezTo>
                  <a:cubicBezTo>
                    <a:pt x="29" y="258"/>
                    <a:pt x="86" y="315"/>
                    <a:pt x="86" y="315"/>
                  </a:cubicBezTo>
                  <a:cubicBezTo>
                    <a:pt x="115" y="315"/>
                    <a:pt x="115" y="229"/>
                    <a:pt x="86" y="144"/>
                  </a:cubicBezTo>
                  <a:cubicBezTo>
                    <a:pt x="86" y="58"/>
                    <a:pt x="57"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5"/>
            <p:cNvSpPr/>
            <p:nvPr/>
          </p:nvSpPr>
          <p:spPr>
            <a:xfrm>
              <a:off x="3581340" y="2051399"/>
              <a:ext cx="19853" cy="22960"/>
            </a:xfrm>
            <a:custGeom>
              <a:avLst/>
              <a:gdLst/>
              <a:ahLst/>
              <a:cxnLst/>
              <a:rect l="l" t="t" r="r" b="b"/>
              <a:pathLst>
                <a:path w="230" h="266" extrusionOk="0">
                  <a:moveTo>
                    <a:pt x="29" y="1"/>
                  </a:moveTo>
                  <a:lnTo>
                    <a:pt x="29" y="1"/>
                  </a:lnTo>
                  <a:cubicBezTo>
                    <a:pt x="0" y="29"/>
                    <a:pt x="29" y="87"/>
                    <a:pt x="86" y="172"/>
                  </a:cubicBezTo>
                  <a:cubicBezTo>
                    <a:pt x="133" y="219"/>
                    <a:pt x="179" y="266"/>
                    <a:pt x="195" y="266"/>
                  </a:cubicBezTo>
                  <a:cubicBezTo>
                    <a:pt x="198" y="266"/>
                    <a:pt x="200" y="263"/>
                    <a:pt x="200" y="258"/>
                  </a:cubicBezTo>
                  <a:cubicBezTo>
                    <a:pt x="229" y="258"/>
                    <a:pt x="200" y="201"/>
                    <a:pt x="143" y="115"/>
                  </a:cubicBezTo>
                  <a:cubicBezTo>
                    <a:pt x="86" y="58"/>
                    <a:pt x="29"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5"/>
            <p:cNvSpPr/>
            <p:nvPr/>
          </p:nvSpPr>
          <p:spPr>
            <a:xfrm>
              <a:off x="3576334" y="2056319"/>
              <a:ext cx="22356" cy="19853"/>
            </a:xfrm>
            <a:custGeom>
              <a:avLst/>
              <a:gdLst/>
              <a:ahLst/>
              <a:cxnLst/>
              <a:rect l="l" t="t" r="r" b="b"/>
              <a:pathLst>
                <a:path w="259" h="230" extrusionOk="0">
                  <a:moveTo>
                    <a:pt x="29" y="1"/>
                  </a:moveTo>
                  <a:cubicBezTo>
                    <a:pt x="1" y="30"/>
                    <a:pt x="29" y="87"/>
                    <a:pt x="115" y="144"/>
                  </a:cubicBezTo>
                  <a:cubicBezTo>
                    <a:pt x="173" y="201"/>
                    <a:pt x="230" y="230"/>
                    <a:pt x="258" y="230"/>
                  </a:cubicBezTo>
                  <a:cubicBezTo>
                    <a:pt x="258" y="201"/>
                    <a:pt x="230" y="144"/>
                    <a:pt x="173" y="87"/>
                  </a:cubicBezTo>
                  <a:cubicBezTo>
                    <a:pt x="87" y="30"/>
                    <a:pt x="29" y="1"/>
                    <a:pt x="29"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5"/>
            <p:cNvSpPr/>
            <p:nvPr/>
          </p:nvSpPr>
          <p:spPr>
            <a:xfrm>
              <a:off x="3568910" y="2066850"/>
              <a:ext cx="29780" cy="12948"/>
            </a:xfrm>
            <a:custGeom>
              <a:avLst/>
              <a:gdLst/>
              <a:ahLst/>
              <a:cxnLst/>
              <a:rect l="l" t="t" r="r" b="b"/>
              <a:pathLst>
                <a:path w="345" h="150" extrusionOk="0">
                  <a:moveTo>
                    <a:pt x="80" y="1"/>
                  </a:moveTo>
                  <a:cubicBezTo>
                    <a:pt x="51" y="1"/>
                    <a:pt x="30" y="8"/>
                    <a:pt x="30" y="22"/>
                  </a:cubicBezTo>
                  <a:cubicBezTo>
                    <a:pt x="1" y="79"/>
                    <a:pt x="87" y="108"/>
                    <a:pt x="173" y="136"/>
                  </a:cubicBezTo>
                  <a:cubicBezTo>
                    <a:pt x="211" y="136"/>
                    <a:pt x="262" y="149"/>
                    <a:pt x="291" y="149"/>
                  </a:cubicBezTo>
                  <a:cubicBezTo>
                    <a:pt x="306" y="149"/>
                    <a:pt x="316" y="146"/>
                    <a:pt x="316" y="136"/>
                  </a:cubicBezTo>
                  <a:cubicBezTo>
                    <a:pt x="344" y="79"/>
                    <a:pt x="259" y="51"/>
                    <a:pt x="173" y="22"/>
                  </a:cubicBezTo>
                  <a:cubicBezTo>
                    <a:pt x="144" y="8"/>
                    <a:pt x="108" y="1"/>
                    <a:pt x="80"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5"/>
            <p:cNvSpPr/>
            <p:nvPr/>
          </p:nvSpPr>
          <p:spPr>
            <a:xfrm>
              <a:off x="3568910" y="2078589"/>
              <a:ext cx="27276" cy="7510"/>
            </a:xfrm>
            <a:custGeom>
              <a:avLst/>
              <a:gdLst/>
              <a:ahLst/>
              <a:cxnLst/>
              <a:rect l="l" t="t" r="r" b="b"/>
              <a:pathLst>
                <a:path w="316" h="87" extrusionOk="0">
                  <a:moveTo>
                    <a:pt x="144" y="0"/>
                  </a:moveTo>
                  <a:cubicBezTo>
                    <a:pt x="58" y="29"/>
                    <a:pt x="1" y="58"/>
                    <a:pt x="1" y="58"/>
                  </a:cubicBezTo>
                  <a:cubicBezTo>
                    <a:pt x="1" y="86"/>
                    <a:pt x="87" y="86"/>
                    <a:pt x="173" y="86"/>
                  </a:cubicBezTo>
                  <a:cubicBezTo>
                    <a:pt x="259" y="86"/>
                    <a:pt x="316" y="58"/>
                    <a:pt x="316" y="29"/>
                  </a:cubicBezTo>
                  <a:cubicBezTo>
                    <a:pt x="316" y="0"/>
                    <a:pt x="230" y="0"/>
                    <a:pt x="144"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5"/>
            <p:cNvSpPr/>
            <p:nvPr/>
          </p:nvSpPr>
          <p:spPr>
            <a:xfrm>
              <a:off x="3571413" y="2083509"/>
              <a:ext cx="27276" cy="15882"/>
            </a:xfrm>
            <a:custGeom>
              <a:avLst/>
              <a:gdLst/>
              <a:ahLst/>
              <a:cxnLst/>
              <a:rect l="l" t="t" r="r" b="b"/>
              <a:pathLst>
                <a:path w="316" h="184" extrusionOk="0">
                  <a:moveTo>
                    <a:pt x="315" y="1"/>
                  </a:moveTo>
                  <a:cubicBezTo>
                    <a:pt x="287" y="1"/>
                    <a:pt x="230" y="1"/>
                    <a:pt x="144" y="58"/>
                  </a:cubicBezTo>
                  <a:cubicBezTo>
                    <a:pt x="58" y="115"/>
                    <a:pt x="1" y="144"/>
                    <a:pt x="29" y="172"/>
                  </a:cubicBezTo>
                  <a:cubicBezTo>
                    <a:pt x="29" y="180"/>
                    <a:pt x="35" y="184"/>
                    <a:pt x="46" y="184"/>
                  </a:cubicBezTo>
                  <a:cubicBezTo>
                    <a:pt x="73" y="184"/>
                    <a:pt x="130" y="157"/>
                    <a:pt x="172" y="115"/>
                  </a:cubicBezTo>
                  <a:cubicBezTo>
                    <a:pt x="258" y="87"/>
                    <a:pt x="315" y="29"/>
                    <a:pt x="315"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5"/>
            <p:cNvSpPr/>
            <p:nvPr/>
          </p:nvSpPr>
          <p:spPr>
            <a:xfrm>
              <a:off x="3581340" y="2086012"/>
              <a:ext cx="19853" cy="22960"/>
            </a:xfrm>
            <a:custGeom>
              <a:avLst/>
              <a:gdLst/>
              <a:ahLst/>
              <a:cxnLst/>
              <a:rect l="l" t="t" r="r" b="b"/>
              <a:pathLst>
                <a:path w="230" h="266" extrusionOk="0">
                  <a:moveTo>
                    <a:pt x="200" y="0"/>
                  </a:moveTo>
                  <a:cubicBezTo>
                    <a:pt x="200" y="0"/>
                    <a:pt x="143" y="29"/>
                    <a:pt x="86" y="115"/>
                  </a:cubicBezTo>
                  <a:cubicBezTo>
                    <a:pt x="29" y="172"/>
                    <a:pt x="0" y="258"/>
                    <a:pt x="29" y="258"/>
                  </a:cubicBezTo>
                  <a:cubicBezTo>
                    <a:pt x="29" y="263"/>
                    <a:pt x="31" y="265"/>
                    <a:pt x="34" y="265"/>
                  </a:cubicBezTo>
                  <a:cubicBezTo>
                    <a:pt x="50" y="265"/>
                    <a:pt x="96" y="219"/>
                    <a:pt x="143" y="172"/>
                  </a:cubicBezTo>
                  <a:cubicBezTo>
                    <a:pt x="200" y="86"/>
                    <a:pt x="229" y="29"/>
                    <a:pt x="200"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5"/>
            <p:cNvSpPr/>
            <p:nvPr/>
          </p:nvSpPr>
          <p:spPr>
            <a:xfrm>
              <a:off x="3596100" y="2087998"/>
              <a:ext cx="10013" cy="27708"/>
            </a:xfrm>
            <a:custGeom>
              <a:avLst/>
              <a:gdLst/>
              <a:ahLst/>
              <a:cxnLst/>
              <a:rect l="l" t="t" r="r" b="b"/>
              <a:pathLst>
                <a:path w="116" h="321" extrusionOk="0">
                  <a:moveTo>
                    <a:pt x="84" y="0"/>
                  </a:moveTo>
                  <a:cubicBezTo>
                    <a:pt x="72" y="0"/>
                    <a:pt x="29" y="75"/>
                    <a:pt x="29" y="149"/>
                  </a:cubicBezTo>
                  <a:cubicBezTo>
                    <a:pt x="1" y="235"/>
                    <a:pt x="1" y="321"/>
                    <a:pt x="29" y="321"/>
                  </a:cubicBezTo>
                  <a:cubicBezTo>
                    <a:pt x="29" y="321"/>
                    <a:pt x="58" y="264"/>
                    <a:pt x="87" y="178"/>
                  </a:cubicBezTo>
                  <a:cubicBezTo>
                    <a:pt x="115" y="63"/>
                    <a:pt x="87" y="6"/>
                    <a:pt x="87" y="6"/>
                  </a:cubicBezTo>
                  <a:cubicBezTo>
                    <a:pt x="87" y="2"/>
                    <a:pt x="86" y="0"/>
                    <a:pt x="84"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5"/>
            <p:cNvSpPr/>
            <p:nvPr/>
          </p:nvSpPr>
          <p:spPr>
            <a:xfrm>
              <a:off x="3603523" y="2088429"/>
              <a:ext cx="10013" cy="27276"/>
            </a:xfrm>
            <a:custGeom>
              <a:avLst/>
              <a:gdLst/>
              <a:ahLst/>
              <a:cxnLst/>
              <a:rect l="l" t="t" r="r" b="b"/>
              <a:pathLst>
                <a:path w="116" h="316" extrusionOk="0">
                  <a:moveTo>
                    <a:pt x="29" y="1"/>
                  </a:moveTo>
                  <a:cubicBezTo>
                    <a:pt x="1" y="1"/>
                    <a:pt x="1" y="58"/>
                    <a:pt x="29" y="173"/>
                  </a:cubicBezTo>
                  <a:cubicBezTo>
                    <a:pt x="58" y="259"/>
                    <a:pt x="58" y="316"/>
                    <a:pt x="87" y="316"/>
                  </a:cubicBezTo>
                  <a:cubicBezTo>
                    <a:pt x="115" y="287"/>
                    <a:pt x="115" y="230"/>
                    <a:pt x="87" y="144"/>
                  </a:cubicBezTo>
                  <a:cubicBezTo>
                    <a:pt x="87" y="58"/>
                    <a:pt x="58" y="1"/>
                    <a:pt x="29"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5"/>
            <p:cNvSpPr/>
            <p:nvPr/>
          </p:nvSpPr>
          <p:spPr>
            <a:xfrm>
              <a:off x="3606027" y="2086012"/>
              <a:ext cx="19853" cy="22960"/>
            </a:xfrm>
            <a:custGeom>
              <a:avLst/>
              <a:gdLst/>
              <a:ahLst/>
              <a:cxnLst/>
              <a:rect l="l" t="t" r="r" b="b"/>
              <a:pathLst>
                <a:path w="230" h="266" extrusionOk="0">
                  <a:moveTo>
                    <a:pt x="29" y="0"/>
                  </a:moveTo>
                  <a:cubicBezTo>
                    <a:pt x="0" y="29"/>
                    <a:pt x="29" y="86"/>
                    <a:pt x="86" y="172"/>
                  </a:cubicBezTo>
                  <a:cubicBezTo>
                    <a:pt x="133" y="219"/>
                    <a:pt x="180" y="265"/>
                    <a:pt x="195" y="265"/>
                  </a:cubicBezTo>
                  <a:cubicBezTo>
                    <a:pt x="199" y="265"/>
                    <a:pt x="201" y="263"/>
                    <a:pt x="201" y="258"/>
                  </a:cubicBezTo>
                  <a:cubicBezTo>
                    <a:pt x="229" y="258"/>
                    <a:pt x="201" y="201"/>
                    <a:pt x="143" y="115"/>
                  </a:cubicBezTo>
                  <a:cubicBezTo>
                    <a:pt x="115" y="29"/>
                    <a:pt x="58" y="0"/>
                    <a:pt x="29"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5"/>
            <p:cNvSpPr/>
            <p:nvPr/>
          </p:nvSpPr>
          <p:spPr>
            <a:xfrm>
              <a:off x="3608443" y="2084977"/>
              <a:ext cx="27276" cy="14501"/>
            </a:xfrm>
            <a:custGeom>
              <a:avLst/>
              <a:gdLst/>
              <a:ahLst/>
              <a:cxnLst/>
              <a:rect l="l" t="t" r="r" b="b"/>
              <a:pathLst>
                <a:path w="316" h="168" extrusionOk="0">
                  <a:moveTo>
                    <a:pt x="49" y="0"/>
                  </a:moveTo>
                  <a:cubicBezTo>
                    <a:pt x="37" y="0"/>
                    <a:pt x="30" y="4"/>
                    <a:pt x="30" y="12"/>
                  </a:cubicBezTo>
                  <a:cubicBezTo>
                    <a:pt x="1" y="12"/>
                    <a:pt x="58" y="70"/>
                    <a:pt x="144" y="127"/>
                  </a:cubicBezTo>
                  <a:cubicBezTo>
                    <a:pt x="184" y="147"/>
                    <a:pt x="239" y="167"/>
                    <a:pt x="268" y="167"/>
                  </a:cubicBezTo>
                  <a:cubicBezTo>
                    <a:pt x="280" y="167"/>
                    <a:pt x="287" y="164"/>
                    <a:pt x="287" y="155"/>
                  </a:cubicBezTo>
                  <a:cubicBezTo>
                    <a:pt x="316" y="155"/>
                    <a:pt x="258" y="98"/>
                    <a:pt x="173" y="41"/>
                  </a:cubicBezTo>
                  <a:cubicBezTo>
                    <a:pt x="132" y="21"/>
                    <a:pt x="77" y="0"/>
                    <a:pt x="49"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5"/>
            <p:cNvSpPr/>
            <p:nvPr/>
          </p:nvSpPr>
          <p:spPr>
            <a:xfrm>
              <a:off x="3610947" y="2078589"/>
              <a:ext cx="27276" cy="8632"/>
            </a:xfrm>
            <a:custGeom>
              <a:avLst/>
              <a:gdLst/>
              <a:ahLst/>
              <a:cxnLst/>
              <a:rect l="l" t="t" r="r" b="b"/>
              <a:pathLst>
                <a:path w="316" h="100" extrusionOk="0">
                  <a:moveTo>
                    <a:pt x="172" y="0"/>
                  </a:moveTo>
                  <a:cubicBezTo>
                    <a:pt x="86" y="0"/>
                    <a:pt x="1" y="0"/>
                    <a:pt x="1" y="29"/>
                  </a:cubicBezTo>
                  <a:cubicBezTo>
                    <a:pt x="1" y="58"/>
                    <a:pt x="58" y="86"/>
                    <a:pt x="172" y="86"/>
                  </a:cubicBezTo>
                  <a:cubicBezTo>
                    <a:pt x="201" y="96"/>
                    <a:pt x="226" y="99"/>
                    <a:pt x="247" y="99"/>
                  </a:cubicBezTo>
                  <a:cubicBezTo>
                    <a:pt x="290" y="99"/>
                    <a:pt x="315" y="86"/>
                    <a:pt x="315" y="86"/>
                  </a:cubicBezTo>
                  <a:cubicBezTo>
                    <a:pt x="315" y="58"/>
                    <a:pt x="258" y="29"/>
                    <a:pt x="172"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5"/>
            <p:cNvSpPr/>
            <p:nvPr/>
          </p:nvSpPr>
          <p:spPr>
            <a:xfrm>
              <a:off x="3610947" y="2069353"/>
              <a:ext cx="27276" cy="11135"/>
            </a:xfrm>
            <a:custGeom>
              <a:avLst/>
              <a:gdLst/>
              <a:ahLst/>
              <a:cxnLst/>
              <a:rect l="l" t="t" r="r" b="b"/>
              <a:pathLst>
                <a:path w="316" h="129" extrusionOk="0">
                  <a:moveTo>
                    <a:pt x="262" y="0"/>
                  </a:moveTo>
                  <a:cubicBezTo>
                    <a:pt x="229" y="0"/>
                    <a:pt x="187" y="7"/>
                    <a:pt x="144" y="22"/>
                  </a:cubicBezTo>
                  <a:cubicBezTo>
                    <a:pt x="58" y="50"/>
                    <a:pt x="1" y="79"/>
                    <a:pt x="1" y="107"/>
                  </a:cubicBezTo>
                  <a:cubicBezTo>
                    <a:pt x="1" y="122"/>
                    <a:pt x="22" y="129"/>
                    <a:pt x="54" y="129"/>
                  </a:cubicBezTo>
                  <a:cubicBezTo>
                    <a:pt x="86" y="129"/>
                    <a:pt x="129" y="122"/>
                    <a:pt x="172" y="107"/>
                  </a:cubicBezTo>
                  <a:cubicBezTo>
                    <a:pt x="258" y="79"/>
                    <a:pt x="315" y="50"/>
                    <a:pt x="315" y="22"/>
                  </a:cubicBezTo>
                  <a:cubicBezTo>
                    <a:pt x="315" y="7"/>
                    <a:pt x="294" y="0"/>
                    <a:pt x="262"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5"/>
            <p:cNvSpPr/>
            <p:nvPr/>
          </p:nvSpPr>
          <p:spPr>
            <a:xfrm>
              <a:off x="3608443" y="2057873"/>
              <a:ext cx="22356" cy="18299"/>
            </a:xfrm>
            <a:custGeom>
              <a:avLst/>
              <a:gdLst/>
              <a:ahLst/>
              <a:cxnLst/>
              <a:rect l="l" t="t" r="r" b="b"/>
              <a:pathLst>
                <a:path w="259" h="212" extrusionOk="0">
                  <a:moveTo>
                    <a:pt x="230" y="0"/>
                  </a:moveTo>
                  <a:cubicBezTo>
                    <a:pt x="199" y="0"/>
                    <a:pt x="157" y="27"/>
                    <a:pt x="115" y="69"/>
                  </a:cubicBezTo>
                  <a:cubicBezTo>
                    <a:pt x="30" y="126"/>
                    <a:pt x="1" y="183"/>
                    <a:pt x="1" y="212"/>
                  </a:cubicBezTo>
                  <a:cubicBezTo>
                    <a:pt x="30" y="212"/>
                    <a:pt x="87" y="212"/>
                    <a:pt x="144" y="126"/>
                  </a:cubicBezTo>
                  <a:cubicBezTo>
                    <a:pt x="230" y="69"/>
                    <a:pt x="258" y="12"/>
                    <a:pt x="258" y="12"/>
                  </a:cubicBezTo>
                  <a:cubicBezTo>
                    <a:pt x="251" y="4"/>
                    <a:pt x="241" y="0"/>
                    <a:pt x="230"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5"/>
            <p:cNvSpPr/>
            <p:nvPr/>
          </p:nvSpPr>
          <p:spPr>
            <a:xfrm>
              <a:off x="3606027" y="2048982"/>
              <a:ext cx="14847" cy="24773"/>
            </a:xfrm>
            <a:custGeom>
              <a:avLst/>
              <a:gdLst/>
              <a:ahLst/>
              <a:cxnLst/>
              <a:rect l="l" t="t" r="r" b="b"/>
              <a:pathLst>
                <a:path w="172" h="287" extrusionOk="0">
                  <a:moveTo>
                    <a:pt x="143" y="0"/>
                  </a:moveTo>
                  <a:cubicBezTo>
                    <a:pt x="143" y="0"/>
                    <a:pt x="86" y="57"/>
                    <a:pt x="58" y="115"/>
                  </a:cubicBezTo>
                  <a:cubicBezTo>
                    <a:pt x="0" y="200"/>
                    <a:pt x="0" y="286"/>
                    <a:pt x="0" y="286"/>
                  </a:cubicBezTo>
                  <a:cubicBezTo>
                    <a:pt x="29" y="286"/>
                    <a:pt x="86" y="229"/>
                    <a:pt x="115" y="172"/>
                  </a:cubicBezTo>
                  <a:cubicBezTo>
                    <a:pt x="172" y="86"/>
                    <a:pt x="172" y="0"/>
                    <a:pt x="143"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5"/>
            <p:cNvSpPr/>
            <p:nvPr/>
          </p:nvSpPr>
          <p:spPr>
            <a:xfrm>
              <a:off x="3601107" y="2043976"/>
              <a:ext cx="7423" cy="27276"/>
            </a:xfrm>
            <a:custGeom>
              <a:avLst/>
              <a:gdLst/>
              <a:ahLst/>
              <a:cxnLst/>
              <a:rect l="l" t="t" r="r" b="b"/>
              <a:pathLst>
                <a:path w="86" h="316" extrusionOk="0">
                  <a:moveTo>
                    <a:pt x="57" y="1"/>
                  </a:moveTo>
                  <a:cubicBezTo>
                    <a:pt x="0" y="1"/>
                    <a:pt x="0" y="87"/>
                    <a:pt x="0" y="173"/>
                  </a:cubicBezTo>
                  <a:cubicBezTo>
                    <a:pt x="0" y="258"/>
                    <a:pt x="0" y="316"/>
                    <a:pt x="29" y="316"/>
                  </a:cubicBezTo>
                  <a:cubicBezTo>
                    <a:pt x="57" y="316"/>
                    <a:pt x="86" y="258"/>
                    <a:pt x="86" y="173"/>
                  </a:cubicBezTo>
                  <a:cubicBezTo>
                    <a:pt x="86" y="87"/>
                    <a:pt x="86" y="1"/>
                    <a:pt x="57"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5"/>
            <p:cNvSpPr/>
            <p:nvPr/>
          </p:nvSpPr>
          <p:spPr>
            <a:xfrm>
              <a:off x="3588677" y="2048292"/>
              <a:ext cx="14933" cy="25464"/>
            </a:xfrm>
            <a:custGeom>
              <a:avLst/>
              <a:gdLst/>
              <a:ahLst/>
              <a:cxnLst/>
              <a:rect l="l" t="t" r="r" b="b"/>
              <a:pathLst>
                <a:path w="173" h="295" extrusionOk="0">
                  <a:moveTo>
                    <a:pt x="45" y="1"/>
                  </a:moveTo>
                  <a:cubicBezTo>
                    <a:pt x="40" y="1"/>
                    <a:pt x="35" y="3"/>
                    <a:pt x="30" y="8"/>
                  </a:cubicBezTo>
                  <a:cubicBezTo>
                    <a:pt x="1" y="8"/>
                    <a:pt x="1" y="65"/>
                    <a:pt x="58" y="151"/>
                  </a:cubicBezTo>
                  <a:cubicBezTo>
                    <a:pt x="87" y="237"/>
                    <a:pt x="115" y="294"/>
                    <a:pt x="144" y="294"/>
                  </a:cubicBezTo>
                  <a:cubicBezTo>
                    <a:pt x="173" y="294"/>
                    <a:pt x="144" y="208"/>
                    <a:pt x="115" y="123"/>
                  </a:cubicBezTo>
                  <a:cubicBezTo>
                    <a:pt x="92" y="52"/>
                    <a:pt x="68" y="1"/>
                    <a:pt x="45"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5"/>
            <p:cNvSpPr/>
            <p:nvPr/>
          </p:nvSpPr>
          <p:spPr>
            <a:xfrm>
              <a:off x="3589972" y="2069353"/>
              <a:ext cx="27276" cy="11135"/>
            </a:xfrm>
            <a:custGeom>
              <a:avLst/>
              <a:gdLst/>
              <a:ahLst/>
              <a:cxnLst/>
              <a:rect l="l" t="t" r="r" b="b"/>
              <a:pathLst>
                <a:path w="316" h="129" extrusionOk="0">
                  <a:moveTo>
                    <a:pt x="168" y="0"/>
                  </a:moveTo>
                  <a:cubicBezTo>
                    <a:pt x="136" y="0"/>
                    <a:pt x="100" y="7"/>
                    <a:pt x="72" y="22"/>
                  </a:cubicBezTo>
                  <a:cubicBezTo>
                    <a:pt x="0" y="93"/>
                    <a:pt x="79" y="129"/>
                    <a:pt x="158" y="129"/>
                  </a:cubicBezTo>
                  <a:cubicBezTo>
                    <a:pt x="236" y="129"/>
                    <a:pt x="315" y="93"/>
                    <a:pt x="244" y="22"/>
                  </a:cubicBezTo>
                  <a:cubicBezTo>
                    <a:pt x="229" y="7"/>
                    <a:pt x="201" y="0"/>
                    <a:pt x="168" y="0"/>
                  </a:cubicBezTo>
                  <a:close/>
                </a:path>
              </a:pathLst>
            </a:custGeom>
            <a:solidFill>
              <a:srgbClr val="BA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5"/>
            <p:cNvSpPr/>
            <p:nvPr/>
          </p:nvSpPr>
          <p:spPr>
            <a:xfrm>
              <a:off x="3593683" y="2073669"/>
              <a:ext cx="24946" cy="18127"/>
            </a:xfrm>
            <a:custGeom>
              <a:avLst/>
              <a:gdLst/>
              <a:ahLst/>
              <a:cxnLst/>
              <a:rect l="l" t="t" r="r" b="b"/>
              <a:pathLst>
                <a:path w="289" h="210" extrusionOk="0">
                  <a:moveTo>
                    <a:pt x="201" y="0"/>
                  </a:moveTo>
                  <a:cubicBezTo>
                    <a:pt x="201" y="29"/>
                    <a:pt x="201" y="57"/>
                    <a:pt x="172" y="86"/>
                  </a:cubicBezTo>
                  <a:cubicBezTo>
                    <a:pt x="158" y="115"/>
                    <a:pt x="129" y="129"/>
                    <a:pt x="97" y="129"/>
                  </a:cubicBezTo>
                  <a:cubicBezTo>
                    <a:pt x="65" y="129"/>
                    <a:pt x="29" y="115"/>
                    <a:pt x="0" y="86"/>
                  </a:cubicBezTo>
                  <a:lnTo>
                    <a:pt x="0" y="86"/>
                  </a:lnTo>
                  <a:cubicBezTo>
                    <a:pt x="0" y="115"/>
                    <a:pt x="0" y="143"/>
                    <a:pt x="29" y="172"/>
                  </a:cubicBezTo>
                  <a:cubicBezTo>
                    <a:pt x="55" y="199"/>
                    <a:pt x="85" y="210"/>
                    <a:pt x="114" y="210"/>
                  </a:cubicBezTo>
                  <a:cubicBezTo>
                    <a:pt x="208" y="210"/>
                    <a:pt x="288" y="88"/>
                    <a:pt x="201" y="0"/>
                  </a:cubicBezTo>
                  <a:close/>
                </a:path>
              </a:pathLst>
            </a:custGeom>
            <a:solidFill>
              <a:srgbClr val="BA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5"/>
            <p:cNvSpPr/>
            <p:nvPr/>
          </p:nvSpPr>
          <p:spPr>
            <a:xfrm>
              <a:off x="3974082" y="1961802"/>
              <a:ext cx="32196" cy="28571"/>
            </a:xfrm>
            <a:custGeom>
              <a:avLst/>
              <a:gdLst/>
              <a:ahLst/>
              <a:cxnLst/>
              <a:rect l="l" t="t" r="r" b="b"/>
              <a:pathLst>
                <a:path w="373" h="331" extrusionOk="0">
                  <a:moveTo>
                    <a:pt x="324" y="1"/>
                  </a:moveTo>
                  <a:cubicBezTo>
                    <a:pt x="285" y="1"/>
                    <a:pt x="214" y="52"/>
                    <a:pt x="144" y="123"/>
                  </a:cubicBezTo>
                  <a:cubicBezTo>
                    <a:pt x="58" y="209"/>
                    <a:pt x="1" y="295"/>
                    <a:pt x="29" y="323"/>
                  </a:cubicBezTo>
                  <a:cubicBezTo>
                    <a:pt x="29" y="328"/>
                    <a:pt x="33" y="331"/>
                    <a:pt x="39" y="331"/>
                  </a:cubicBezTo>
                  <a:cubicBezTo>
                    <a:pt x="69" y="331"/>
                    <a:pt x="159" y="279"/>
                    <a:pt x="229" y="209"/>
                  </a:cubicBezTo>
                  <a:cubicBezTo>
                    <a:pt x="315" y="123"/>
                    <a:pt x="373" y="37"/>
                    <a:pt x="344" y="8"/>
                  </a:cubicBezTo>
                  <a:cubicBezTo>
                    <a:pt x="339" y="3"/>
                    <a:pt x="332" y="1"/>
                    <a:pt x="3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5"/>
            <p:cNvSpPr/>
            <p:nvPr/>
          </p:nvSpPr>
          <p:spPr>
            <a:xfrm>
              <a:off x="3966659" y="1929433"/>
              <a:ext cx="37117" cy="21752"/>
            </a:xfrm>
            <a:custGeom>
              <a:avLst/>
              <a:gdLst/>
              <a:ahLst/>
              <a:cxnLst/>
              <a:rect l="l" t="t" r="r" b="b"/>
              <a:pathLst>
                <a:path w="430" h="252" extrusionOk="0">
                  <a:moveTo>
                    <a:pt x="35" y="0"/>
                  </a:moveTo>
                  <a:cubicBezTo>
                    <a:pt x="20" y="0"/>
                    <a:pt x="8" y="4"/>
                    <a:pt x="1" y="11"/>
                  </a:cubicBezTo>
                  <a:cubicBezTo>
                    <a:pt x="1" y="40"/>
                    <a:pt x="58" y="126"/>
                    <a:pt x="172" y="183"/>
                  </a:cubicBezTo>
                  <a:cubicBezTo>
                    <a:pt x="256" y="225"/>
                    <a:pt x="340" y="251"/>
                    <a:pt x="390" y="251"/>
                  </a:cubicBezTo>
                  <a:cubicBezTo>
                    <a:pt x="408" y="251"/>
                    <a:pt x="422" y="248"/>
                    <a:pt x="430" y="240"/>
                  </a:cubicBezTo>
                  <a:cubicBezTo>
                    <a:pt x="430" y="212"/>
                    <a:pt x="344" y="126"/>
                    <a:pt x="230" y="69"/>
                  </a:cubicBezTo>
                  <a:cubicBezTo>
                    <a:pt x="146" y="27"/>
                    <a:pt x="77"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5"/>
            <p:cNvSpPr/>
            <p:nvPr/>
          </p:nvSpPr>
          <p:spPr>
            <a:xfrm>
              <a:off x="3961739" y="1947646"/>
              <a:ext cx="39620" cy="10013"/>
            </a:xfrm>
            <a:custGeom>
              <a:avLst/>
              <a:gdLst/>
              <a:ahLst/>
              <a:cxnLst/>
              <a:rect l="l" t="t" r="r" b="b"/>
              <a:pathLst>
                <a:path w="459" h="116" extrusionOk="0">
                  <a:moveTo>
                    <a:pt x="229" y="1"/>
                  </a:moveTo>
                  <a:cubicBezTo>
                    <a:pt x="115" y="1"/>
                    <a:pt x="0" y="1"/>
                    <a:pt x="0" y="58"/>
                  </a:cubicBezTo>
                  <a:cubicBezTo>
                    <a:pt x="0" y="86"/>
                    <a:pt x="86" y="115"/>
                    <a:pt x="229" y="115"/>
                  </a:cubicBezTo>
                  <a:cubicBezTo>
                    <a:pt x="344" y="115"/>
                    <a:pt x="458" y="115"/>
                    <a:pt x="458" y="86"/>
                  </a:cubicBezTo>
                  <a:cubicBezTo>
                    <a:pt x="458" y="29"/>
                    <a:pt x="372"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5"/>
            <p:cNvSpPr/>
            <p:nvPr/>
          </p:nvSpPr>
          <p:spPr>
            <a:xfrm>
              <a:off x="3964242" y="1956537"/>
              <a:ext cx="39533" cy="17522"/>
            </a:xfrm>
            <a:custGeom>
              <a:avLst/>
              <a:gdLst/>
              <a:ahLst/>
              <a:cxnLst/>
              <a:rect l="l" t="t" r="r" b="b"/>
              <a:pathLst>
                <a:path w="458" h="203" extrusionOk="0">
                  <a:moveTo>
                    <a:pt x="403" y="0"/>
                  </a:moveTo>
                  <a:cubicBezTo>
                    <a:pt x="362" y="0"/>
                    <a:pt x="281" y="20"/>
                    <a:pt x="200" y="41"/>
                  </a:cubicBezTo>
                  <a:cubicBezTo>
                    <a:pt x="86" y="98"/>
                    <a:pt x="0" y="155"/>
                    <a:pt x="0" y="184"/>
                  </a:cubicBezTo>
                  <a:cubicBezTo>
                    <a:pt x="12" y="196"/>
                    <a:pt x="34" y="203"/>
                    <a:pt x="63" y="203"/>
                  </a:cubicBezTo>
                  <a:cubicBezTo>
                    <a:pt x="105" y="203"/>
                    <a:pt x="162" y="189"/>
                    <a:pt x="229" y="155"/>
                  </a:cubicBezTo>
                  <a:cubicBezTo>
                    <a:pt x="372" y="127"/>
                    <a:pt x="458" y="41"/>
                    <a:pt x="429" y="12"/>
                  </a:cubicBezTo>
                  <a:cubicBezTo>
                    <a:pt x="429" y="4"/>
                    <a:pt x="420" y="0"/>
                    <a:pt x="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5"/>
            <p:cNvSpPr/>
            <p:nvPr/>
          </p:nvSpPr>
          <p:spPr>
            <a:xfrm>
              <a:off x="3991346" y="1964478"/>
              <a:ext cx="19853" cy="37634"/>
            </a:xfrm>
            <a:custGeom>
              <a:avLst/>
              <a:gdLst/>
              <a:ahLst/>
              <a:cxnLst/>
              <a:rect l="l" t="t" r="r" b="b"/>
              <a:pathLst>
                <a:path w="230" h="436" extrusionOk="0">
                  <a:moveTo>
                    <a:pt x="187" y="0"/>
                  </a:moveTo>
                  <a:cubicBezTo>
                    <a:pt x="151" y="0"/>
                    <a:pt x="83" y="82"/>
                    <a:pt x="58" y="206"/>
                  </a:cubicBezTo>
                  <a:cubicBezTo>
                    <a:pt x="1" y="321"/>
                    <a:pt x="1" y="407"/>
                    <a:pt x="29" y="435"/>
                  </a:cubicBezTo>
                  <a:cubicBezTo>
                    <a:pt x="58" y="435"/>
                    <a:pt x="115" y="378"/>
                    <a:pt x="173" y="235"/>
                  </a:cubicBezTo>
                  <a:cubicBezTo>
                    <a:pt x="201" y="120"/>
                    <a:pt x="230" y="6"/>
                    <a:pt x="201" y="6"/>
                  </a:cubicBezTo>
                  <a:cubicBezTo>
                    <a:pt x="198" y="2"/>
                    <a:pt x="193" y="0"/>
                    <a:pt x="1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5"/>
            <p:cNvSpPr/>
            <p:nvPr/>
          </p:nvSpPr>
          <p:spPr>
            <a:xfrm>
              <a:off x="4008695" y="1964910"/>
              <a:ext cx="9927" cy="39620"/>
            </a:xfrm>
            <a:custGeom>
              <a:avLst/>
              <a:gdLst/>
              <a:ahLst/>
              <a:cxnLst/>
              <a:rect l="l" t="t" r="r" b="b"/>
              <a:pathLst>
                <a:path w="115" h="459" extrusionOk="0">
                  <a:moveTo>
                    <a:pt x="57" y="1"/>
                  </a:moveTo>
                  <a:cubicBezTo>
                    <a:pt x="0" y="1"/>
                    <a:pt x="0" y="115"/>
                    <a:pt x="0" y="230"/>
                  </a:cubicBezTo>
                  <a:cubicBezTo>
                    <a:pt x="0" y="373"/>
                    <a:pt x="29" y="459"/>
                    <a:pt x="57" y="459"/>
                  </a:cubicBezTo>
                  <a:cubicBezTo>
                    <a:pt x="86" y="459"/>
                    <a:pt x="115" y="373"/>
                    <a:pt x="115" y="230"/>
                  </a:cubicBezTo>
                  <a:cubicBezTo>
                    <a:pt x="115" y="115"/>
                    <a:pt x="8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4013615" y="1964478"/>
              <a:ext cx="22356" cy="35649"/>
            </a:xfrm>
            <a:custGeom>
              <a:avLst/>
              <a:gdLst/>
              <a:ahLst/>
              <a:cxnLst/>
              <a:rect l="l" t="t" r="r" b="b"/>
              <a:pathLst>
                <a:path w="259" h="413" extrusionOk="0">
                  <a:moveTo>
                    <a:pt x="43" y="0"/>
                  </a:moveTo>
                  <a:cubicBezTo>
                    <a:pt x="38" y="0"/>
                    <a:pt x="33" y="2"/>
                    <a:pt x="29" y="6"/>
                  </a:cubicBezTo>
                  <a:cubicBezTo>
                    <a:pt x="0" y="6"/>
                    <a:pt x="29" y="120"/>
                    <a:pt x="86" y="235"/>
                  </a:cubicBezTo>
                  <a:cubicBezTo>
                    <a:pt x="136" y="334"/>
                    <a:pt x="186" y="412"/>
                    <a:pt x="217" y="412"/>
                  </a:cubicBezTo>
                  <a:cubicBezTo>
                    <a:pt x="221" y="412"/>
                    <a:pt x="226" y="410"/>
                    <a:pt x="229" y="407"/>
                  </a:cubicBezTo>
                  <a:cubicBezTo>
                    <a:pt x="258" y="407"/>
                    <a:pt x="258" y="292"/>
                    <a:pt x="201" y="178"/>
                  </a:cubicBezTo>
                  <a:cubicBezTo>
                    <a:pt x="151" y="78"/>
                    <a:pt x="80" y="0"/>
                    <a:pt x="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4018535" y="1961543"/>
              <a:ext cx="34700" cy="26327"/>
            </a:xfrm>
            <a:custGeom>
              <a:avLst/>
              <a:gdLst/>
              <a:ahLst/>
              <a:cxnLst/>
              <a:rect l="l" t="t" r="r" b="b"/>
              <a:pathLst>
                <a:path w="402" h="305" extrusionOk="0">
                  <a:moveTo>
                    <a:pt x="61" y="1"/>
                  </a:moveTo>
                  <a:cubicBezTo>
                    <a:pt x="47" y="1"/>
                    <a:pt x="36" y="4"/>
                    <a:pt x="29" y="11"/>
                  </a:cubicBezTo>
                  <a:cubicBezTo>
                    <a:pt x="1" y="11"/>
                    <a:pt x="58" y="97"/>
                    <a:pt x="172" y="183"/>
                  </a:cubicBezTo>
                  <a:cubicBezTo>
                    <a:pt x="243" y="254"/>
                    <a:pt x="314" y="305"/>
                    <a:pt x="352" y="305"/>
                  </a:cubicBezTo>
                  <a:cubicBezTo>
                    <a:pt x="361" y="305"/>
                    <a:pt x="368" y="303"/>
                    <a:pt x="373" y="298"/>
                  </a:cubicBezTo>
                  <a:cubicBezTo>
                    <a:pt x="401" y="269"/>
                    <a:pt x="344" y="183"/>
                    <a:pt x="230" y="97"/>
                  </a:cubicBezTo>
                  <a:cubicBezTo>
                    <a:pt x="165" y="33"/>
                    <a:pt x="10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4021039" y="1955674"/>
              <a:ext cx="42037" cy="16141"/>
            </a:xfrm>
            <a:custGeom>
              <a:avLst/>
              <a:gdLst/>
              <a:ahLst/>
              <a:cxnLst/>
              <a:rect l="l" t="t" r="r" b="b"/>
              <a:pathLst>
                <a:path w="487" h="187" extrusionOk="0">
                  <a:moveTo>
                    <a:pt x="100" y="1"/>
                  </a:moveTo>
                  <a:cubicBezTo>
                    <a:pt x="58" y="1"/>
                    <a:pt x="29" y="8"/>
                    <a:pt x="29" y="22"/>
                  </a:cubicBezTo>
                  <a:cubicBezTo>
                    <a:pt x="0" y="79"/>
                    <a:pt x="115" y="108"/>
                    <a:pt x="229" y="165"/>
                  </a:cubicBezTo>
                  <a:cubicBezTo>
                    <a:pt x="286" y="180"/>
                    <a:pt x="344" y="187"/>
                    <a:pt x="387" y="187"/>
                  </a:cubicBezTo>
                  <a:cubicBezTo>
                    <a:pt x="430" y="187"/>
                    <a:pt x="458" y="180"/>
                    <a:pt x="458" y="165"/>
                  </a:cubicBezTo>
                  <a:cubicBezTo>
                    <a:pt x="487" y="108"/>
                    <a:pt x="372" y="79"/>
                    <a:pt x="258" y="22"/>
                  </a:cubicBezTo>
                  <a:cubicBezTo>
                    <a:pt x="201" y="8"/>
                    <a:pt x="143" y="1"/>
                    <a:pt x="1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4023456" y="1945229"/>
              <a:ext cx="39620" cy="10962"/>
            </a:xfrm>
            <a:custGeom>
              <a:avLst/>
              <a:gdLst/>
              <a:ahLst/>
              <a:cxnLst/>
              <a:rect l="l" t="t" r="r" b="b"/>
              <a:pathLst>
                <a:path w="459" h="127" extrusionOk="0">
                  <a:moveTo>
                    <a:pt x="230" y="0"/>
                  </a:moveTo>
                  <a:cubicBezTo>
                    <a:pt x="87" y="29"/>
                    <a:pt x="1" y="57"/>
                    <a:pt x="1" y="86"/>
                  </a:cubicBezTo>
                  <a:cubicBezTo>
                    <a:pt x="1" y="106"/>
                    <a:pt x="58" y="126"/>
                    <a:pt x="132" y="126"/>
                  </a:cubicBezTo>
                  <a:cubicBezTo>
                    <a:pt x="163" y="126"/>
                    <a:pt x="196" y="123"/>
                    <a:pt x="230" y="114"/>
                  </a:cubicBezTo>
                  <a:cubicBezTo>
                    <a:pt x="344" y="114"/>
                    <a:pt x="459" y="57"/>
                    <a:pt x="459" y="29"/>
                  </a:cubicBezTo>
                  <a:cubicBezTo>
                    <a:pt x="459" y="0"/>
                    <a:pt x="344"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4021039" y="1926930"/>
              <a:ext cx="37117" cy="24169"/>
            </a:xfrm>
            <a:custGeom>
              <a:avLst/>
              <a:gdLst/>
              <a:ahLst/>
              <a:cxnLst/>
              <a:rect l="l" t="t" r="r" b="b"/>
              <a:pathLst>
                <a:path w="430" h="280" extrusionOk="0">
                  <a:moveTo>
                    <a:pt x="381" y="1"/>
                  </a:moveTo>
                  <a:cubicBezTo>
                    <a:pt x="344" y="1"/>
                    <a:pt x="258" y="33"/>
                    <a:pt x="172" y="98"/>
                  </a:cubicBezTo>
                  <a:cubicBezTo>
                    <a:pt x="58" y="155"/>
                    <a:pt x="0" y="241"/>
                    <a:pt x="0" y="269"/>
                  </a:cubicBezTo>
                  <a:cubicBezTo>
                    <a:pt x="7" y="276"/>
                    <a:pt x="18" y="280"/>
                    <a:pt x="32" y="280"/>
                  </a:cubicBezTo>
                  <a:cubicBezTo>
                    <a:pt x="74" y="280"/>
                    <a:pt x="143" y="248"/>
                    <a:pt x="229" y="183"/>
                  </a:cubicBezTo>
                  <a:cubicBezTo>
                    <a:pt x="344" y="126"/>
                    <a:pt x="430" y="40"/>
                    <a:pt x="401" y="12"/>
                  </a:cubicBezTo>
                  <a:cubicBezTo>
                    <a:pt x="401" y="5"/>
                    <a:pt x="394" y="1"/>
                    <a:pt x="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4016119" y="1912601"/>
              <a:ext cx="27190" cy="33146"/>
            </a:xfrm>
            <a:custGeom>
              <a:avLst/>
              <a:gdLst/>
              <a:ahLst/>
              <a:cxnLst/>
              <a:rect l="l" t="t" r="r" b="b"/>
              <a:pathLst>
                <a:path w="315" h="384" extrusionOk="0">
                  <a:moveTo>
                    <a:pt x="273" y="0"/>
                  </a:moveTo>
                  <a:cubicBezTo>
                    <a:pt x="242" y="0"/>
                    <a:pt x="189" y="75"/>
                    <a:pt x="115" y="149"/>
                  </a:cubicBezTo>
                  <a:cubicBezTo>
                    <a:pt x="29" y="264"/>
                    <a:pt x="0" y="349"/>
                    <a:pt x="29" y="378"/>
                  </a:cubicBezTo>
                  <a:cubicBezTo>
                    <a:pt x="33" y="382"/>
                    <a:pt x="37" y="384"/>
                    <a:pt x="43" y="384"/>
                  </a:cubicBezTo>
                  <a:cubicBezTo>
                    <a:pt x="80" y="384"/>
                    <a:pt x="151" y="309"/>
                    <a:pt x="200" y="235"/>
                  </a:cubicBezTo>
                  <a:cubicBezTo>
                    <a:pt x="286" y="120"/>
                    <a:pt x="315" y="35"/>
                    <a:pt x="286" y="6"/>
                  </a:cubicBezTo>
                  <a:cubicBezTo>
                    <a:pt x="282" y="2"/>
                    <a:pt x="278" y="0"/>
                    <a:pt x="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4011112" y="1905265"/>
              <a:ext cx="12430" cy="37893"/>
            </a:xfrm>
            <a:custGeom>
              <a:avLst/>
              <a:gdLst/>
              <a:ahLst/>
              <a:cxnLst/>
              <a:rect l="l" t="t" r="r" b="b"/>
              <a:pathLst>
                <a:path w="144" h="439" extrusionOk="0">
                  <a:moveTo>
                    <a:pt x="113" y="1"/>
                  </a:moveTo>
                  <a:cubicBezTo>
                    <a:pt x="104" y="1"/>
                    <a:pt x="55" y="103"/>
                    <a:pt x="29" y="205"/>
                  </a:cubicBezTo>
                  <a:cubicBezTo>
                    <a:pt x="1" y="320"/>
                    <a:pt x="1" y="434"/>
                    <a:pt x="29" y="434"/>
                  </a:cubicBezTo>
                  <a:cubicBezTo>
                    <a:pt x="29" y="437"/>
                    <a:pt x="30" y="439"/>
                    <a:pt x="31" y="439"/>
                  </a:cubicBezTo>
                  <a:cubicBezTo>
                    <a:pt x="41" y="439"/>
                    <a:pt x="90" y="336"/>
                    <a:pt x="115" y="234"/>
                  </a:cubicBezTo>
                  <a:cubicBezTo>
                    <a:pt x="144" y="120"/>
                    <a:pt x="115" y="5"/>
                    <a:pt x="115" y="5"/>
                  </a:cubicBezTo>
                  <a:cubicBezTo>
                    <a:pt x="115" y="2"/>
                    <a:pt x="115" y="1"/>
                    <a:pt x="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998769" y="1905265"/>
              <a:ext cx="14933" cy="37893"/>
            </a:xfrm>
            <a:custGeom>
              <a:avLst/>
              <a:gdLst/>
              <a:ahLst/>
              <a:cxnLst/>
              <a:rect l="l" t="t" r="r" b="b"/>
              <a:pathLst>
                <a:path w="173" h="439" extrusionOk="0">
                  <a:moveTo>
                    <a:pt x="38" y="1"/>
                  </a:moveTo>
                  <a:cubicBezTo>
                    <a:pt x="35" y="1"/>
                    <a:pt x="32" y="2"/>
                    <a:pt x="29" y="5"/>
                  </a:cubicBezTo>
                  <a:cubicBezTo>
                    <a:pt x="1" y="5"/>
                    <a:pt x="1" y="120"/>
                    <a:pt x="29" y="234"/>
                  </a:cubicBezTo>
                  <a:cubicBezTo>
                    <a:pt x="55" y="336"/>
                    <a:pt x="81" y="439"/>
                    <a:pt x="106" y="439"/>
                  </a:cubicBezTo>
                  <a:cubicBezTo>
                    <a:pt x="109" y="439"/>
                    <a:pt x="112" y="437"/>
                    <a:pt x="115" y="434"/>
                  </a:cubicBezTo>
                  <a:cubicBezTo>
                    <a:pt x="172" y="434"/>
                    <a:pt x="172" y="320"/>
                    <a:pt x="115" y="205"/>
                  </a:cubicBezTo>
                  <a:cubicBezTo>
                    <a:pt x="90" y="103"/>
                    <a:pt x="64" y="1"/>
                    <a:pt x="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3979002" y="1912601"/>
              <a:ext cx="29780" cy="33319"/>
            </a:xfrm>
            <a:custGeom>
              <a:avLst/>
              <a:gdLst/>
              <a:ahLst/>
              <a:cxnLst/>
              <a:rect l="l" t="t" r="r" b="b"/>
              <a:pathLst>
                <a:path w="345" h="386" extrusionOk="0">
                  <a:moveTo>
                    <a:pt x="44" y="0"/>
                  </a:moveTo>
                  <a:cubicBezTo>
                    <a:pt x="38" y="0"/>
                    <a:pt x="33" y="2"/>
                    <a:pt x="29" y="6"/>
                  </a:cubicBezTo>
                  <a:cubicBezTo>
                    <a:pt x="1" y="35"/>
                    <a:pt x="58" y="120"/>
                    <a:pt x="115" y="235"/>
                  </a:cubicBezTo>
                  <a:cubicBezTo>
                    <a:pt x="186" y="330"/>
                    <a:pt x="257" y="385"/>
                    <a:pt x="296" y="385"/>
                  </a:cubicBezTo>
                  <a:cubicBezTo>
                    <a:pt x="304" y="385"/>
                    <a:pt x="311" y="383"/>
                    <a:pt x="316" y="378"/>
                  </a:cubicBezTo>
                  <a:cubicBezTo>
                    <a:pt x="344" y="378"/>
                    <a:pt x="316" y="264"/>
                    <a:pt x="230" y="149"/>
                  </a:cubicBezTo>
                  <a:cubicBezTo>
                    <a:pt x="155" y="75"/>
                    <a:pt x="81" y="0"/>
                    <a:pt x="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971579" y="1919852"/>
              <a:ext cx="34700" cy="28571"/>
            </a:xfrm>
            <a:custGeom>
              <a:avLst/>
              <a:gdLst/>
              <a:ahLst/>
              <a:cxnLst/>
              <a:rect l="l" t="t" r="r" b="b"/>
              <a:pathLst>
                <a:path w="402" h="331" extrusionOk="0">
                  <a:moveTo>
                    <a:pt x="50" y="0"/>
                  </a:moveTo>
                  <a:cubicBezTo>
                    <a:pt x="41" y="0"/>
                    <a:pt x="35" y="3"/>
                    <a:pt x="30" y="8"/>
                  </a:cubicBezTo>
                  <a:cubicBezTo>
                    <a:pt x="1" y="36"/>
                    <a:pt x="58" y="122"/>
                    <a:pt x="173" y="208"/>
                  </a:cubicBezTo>
                  <a:cubicBezTo>
                    <a:pt x="243" y="279"/>
                    <a:pt x="314" y="330"/>
                    <a:pt x="353" y="330"/>
                  </a:cubicBezTo>
                  <a:cubicBezTo>
                    <a:pt x="361" y="330"/>
                    <a:pt x="368" y="328"/>
                    <a:pt x="373" y="323"/>
                  </a:cubicBezTo>
                  <a:cubicBezTo>
                    <a:pt x="402" y="294"/>
                    <a:pt x="344" y="208"/>
                    <a:pt x="230" y="122"/>
                  </a:cubicBezTo>
                  <a:cubicBezTo>
                    <a:pt x="159" y="52"/>
                    <a:pt x="89"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3961739" y="1937374"/>
              <a:ext cx="42037" cy="16314"/>
            </a:xfrm>
            <a:custGeom>
              <a:avLst/>
              <a:gdLst/>
              <a:ahLst/>
              <a:cxnLst/>
              <a:rect l="l" t="t" r="r" b="b"/>
              <a:pathLst>
                <a:path w="487" h="189" extrusionOk="0">
                  <a:moveTo>
                    <a:pt x="82" y="1"/>
                  </a:moveTo>
                  <a:cubicBezTo>
                    <a:pt x="50" y="1"/>
                    <a:pt x="29" y="10"/>
                    <a:pt x="29" y="34"/>
                  </a:cubicBezTo>
                  <a:cubicBezTo>
                    <a:pt x="0" y="91"/>
                    <a:pt x="115" y="120"/>
                    <a:pt x="229" y="148"/>
                  </a:cubicBezTo>
                  <a:cubicBezTo>
                    <a:pt x="310" y="168"/>
                    <a:pt x="391" y="189"/>
                    <a:pt x="432" y="189"/>
                  </a:cubicBezTo>
                  <a:cubicBezTo>
                    <a:pt x="449" y="189"/>
                    <a:pt x="458" y="185"/>
                    <a:pt x="458" y="177"/>
                  </a:cubicBezTo>
                  <a:cubicBezTo>
                    <a:pt x="487" y="148"/>
                    <a:pt x="372" y="62"/>
                    <a:pt x="258" y="34"/>
                  </a:cubicBezTo>
                  <a:cubicBezTo>
                    <a:pt x="192" y="17"/>
                    <a:pt x="126" y="1"/>
                    <a:pt x="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961739" y="1952566"/>
              <a:ext cx="39620" cy="11049"/>
            </a:xfrm>
            <a:custGeom>
              <a:avLst/>
              <a:gdLst/>
              <a:ahLst/>
              <a:cxnLst/>
              <a:rect l="l" t="t" r="r" b="b"/>
              <a:pathLst>
                <a:path w="459" h="128" extrusionOk="0">
                  <a:moveTo>
                    <a:pt x="229" y="1"/>
                  </a:moveTo>
                  <a:cubicBezTo>
                    <a:pt x="86" y="1"/>
                    <a:pt x="0" y="58"/>
                    <a:pt x="0" y="87"/>
                  </a:cubicBezTo>
                  <a:cubicBezTo>
                    <a:pt x="0" y="107"/>
                    <a:pt x="58" y="127"/>
                    <a:pt x="132" y="127"/>
                  </a:cubicBezTo>
                  <a:cubicBezTo>
                    <a:pt x="162" y="127"/>
                    <a:pt x="196" y="124"/>
                    <a:pt x="229" y="115"/>
                  </a:cubicBezTo>
                  <a:cubicBezTo>
                    <a:pt x="372" y="115"/>
                    <a:pt x="458" y="58"/>
                    <a:pt x="458" y="29"/>
                  </a:cubicBezTo>
                  <a:cubicBezTo>
                    <a:pt x="458" y="1"/>
                    <a:pt x="344"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3966659" y="1959040"/>
              <a:ext cx="37117" cy="21752"/>
            </a:xfrm>
            <a:custGeom>
              <a:avLst/>
              <a:gdLst/>
              <a:ahLst/>
              <a:cxnLst/>
              <a:rect l="l" t="t" r="r" b="b"/>
              <a:pathLst>
                <a:path w="430" h="252" extrusionOk="0">
                  <a:moveTo>
                    <a:pt x="390" y="1"/>
                  </a:moveTo>
                  <a:cubicBezTo>
                    <a:pt x="340" y="1"/>
                    <a:pt x="256" y="27"/>
                    <a:pt x="172" y="69"/>
                  </a:cubicBezTo>
                  <a:cubicBezTo>
                    <a:pt x="87" y="155"/>
                    <a:pt x="1" y="212"/>
                    <a:pt x="29" y="241"/>
                  </a:cubicBezTo>
                  <a:cubicBezTo>
                    <a:pt x="29" y="248"/>
                    <a:pt x="38" y="252"/>
                    <a:pt x="52" y="252"/>
                  </a:cubicBezTo>
                  <a:cubicBezTo>
                    <a:pt x="91" y="252"/>
                    <a:pt x="174" y="225"/>
                    <a:pt x="258" y="183"/>
                  </a:cubicBezTo>
                  <a:cubicBezTo>
                    <a:pt x="373" y="126"/>
                    <a:pt x="430" y="40"/>
                    <a:pt x="430" y="12"/>
                  </a:cubicBezTo>
                  <a:cubicBezTo>
                    <a:pt x="422" y="4"/>
                    <a:pt x="408" y="1"/>
                    <a:pt x="3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979002" y="1962493"/>
              <a:ext cx="29780" cy="32801"/>
            </a:xfrm>
            <a:custGeom>
              <a:avLst/>
              <a:gdLst/>
              <a:ahLst/>
              <a:cxnLst/>
              <a:rect l="l" t="t" r="r" b="b"/>
              <a:pathLst>
                <a:path w="345" h="380" extrusionOk="0">
                  <a:moveTo>
                    <a:pt x="316" y="0"/>
                  </a:moveTo>
                  <a:cubicBezTo>
                    <a:pt x="287" y="0"/>
                    <a:pt x="201" y="58"/>
                    <a:pt x="115" y="172"/>
                  </a:cubicBezTo>
                  <a:cubicBezTo>
                    <a:pt x="58" y="258"/>
                    <a:pt x="1" y="372"/>
                    <a:pt x="29" y="372"/>
                  </a:cubicBezTo>
                  <a:cubicBezTo>
                    <a:pt x="34" y="377"/>
                    <a:pt x="41" y="380"/>
                    <a:pt x="49" y="380"/>
                  </a:cubicBezTo>
                  <a:cubicBezTo>
                    <a:pt x="87" y="380"/>
                    <a:pt x="159" y="324"/>
                    <a:pt x="230" y="229"/>
                  </a:cubicBezTo>
                  <a:cubicBezTo>
                    <a:pt x="287" y="115"/>
                    <a:pt x="344" y="29"/>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3998769" y="1964910"/>
              <a:ext cx="14933" cy="39620"/>
            </a:xfrm>
            <a:custGeom>
              <a:avLst/>
              <a:gdLst/>
              <a:ahLst/>
              <a:cxnLst/>
              <a:rect l="l" t="t" r="r" b="b"/>
              <a:pathLst>
                <a:path w="173" h="459" extrusionOk="0">
                  <a:moveTo>
                    <a:pt x="144" y="1"/>
                  </a:moveTo>
                  <a:cubicBezTo>
                    <a:pt x="115" y="1"/>
                    <a:pt x="58" y="87"/>
                    <a:pt x="29" y="230"/>
                  </a:cubicBezTo>
                  <a:cubicBezTo>
                    <a:pt x="1" y="344"/>
                    <a:pt x="1" y="459"/>
                    <a:pt x="29" y="459"/>
                  </a:cubicBezTo>
                  <a:cubicBezTo>
                    <a:pt x="58" y="459"/>
                    <a:pt x="115" y="373"/>
                    <a:pt x="144" y="230"/>
                  </a:cubicBezTo>
                  <a:cubicBezTo>
                    <a:pt x="172" y="115"/>
                    <a:pt x="172"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4011112" y="1964910"/>
              <a:ext cx="14933" cy="39620"/>
            </a:xfrm>
            <a:custGeom>
              <a:avLst/>
              <a:gdLst/>
              <a:ahLst/>
              <a:cxnLst/>
              <a:rect l="l" t="t" r="r" b="b"/>
              <a:pathLst>
                <a:path w="173" h="459" extrusionOk="0">
                  <a:moveTo>
                    <a:pt x="29" y="1"/>
                  </a:moveTo>
                  <a:cubicBezTo>
                    <a:pt x="1" y="1"/>
                    <a:pt x="1" y="115"/>
                    <a:pt x="29" y="230"/>
                  </a:cubicBezTo>
                  <a:cubicBezTo>
                    <a:pt x="87" y="373"/>
                    <a:pt x="115" y="459"/>
                    <a:pt x="144" y="459"/>
                  </a:cubicBezTo>
                  <a:cubicBezTo>
                    <a:pt x="173" y="459"/>
                    <a:pt x="173" y="344"/>
                    <a:pt x="144" y="230"/>
                  </a:cubicBezTo>
                  <a:cubicBezTo>
                    <a:pt x="115"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4016119" y="1962493"/>
              <a:ext cx="27190" cy="34700"/>
            </a:xfrm>
            <a:custGeom>
              <a:avLst/>
              <a:gdLst/>
              <a:ahLst/>
              <a:cxnLst/>
              <a:rect l="l" t="t" r="r" b="b"/>
              <a:pathLst>
                <a:path w="315" h="402" extrusionOk="0">
                  <a:moveTo>
                    <a:pt x="29" y="0"/>
                  </a:moveTo>
                  <a:cubicBezTo>
                    <a:pt x="0" y="29"/>
                    <a:pt x="29" y="115"/>
                    <a:pt x="115" y="229"/>
                  </a:cubicBezTo>
                  <a:cubicBezTo>
                    <a:pt x="200" y="344"/>
                    <a:pt x="258" y="401"/>
                    <a:pt x="286" y="401"/>
                  </a:cubicBezTo>
                  <a:cubicBezTo>
                    <a:pt x="315" y="372"/>
                    <a:pt x="286" y="258"/>
                    <a:pt x="200" y="172"/>
                  </a:cubicBezTo>
                  <a:cubicBezTo>
                    <a:pt x="143" y="58"/>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4021039" y="1959040"/>
              <a:ext cx="37117" cy="21752"/>
            </a:xfrm>
            <a:custGeom>
              <a:avLst/>
              <a:gdLst/>
              <a:ahLst/>
              <a:cxnLst/>
              <a:rect l="l" t="t" r="r" b="b"/>
              <a:pathLst>
                <a:path w="430" h="252" extrusionOk="0">
                  <a:moveTo>
                    <a:pt x="35" y="1"/>
                  </a:moveTo>
                  <a:cubicBezTo>
                    <a:pt x="20" y="1"/>
                    <a:pt x="8" y="4"/>
                    <a:pt x="0" y="12"/>
                  </a:cubicBezTo>
                  <a:cubicBezTo>
                    <a:pt x="0" y="40"/>
                    <a:pt x="58" y="126"/>
                    <a:pt x="172" y="183"/>
                  </a:cubicBezTo>
                  <a:cubicBezTo>
                    <a:pt x="256" y="225"/>
                    <a:pt x="340" y="252"/>
                    <a:pt x="379" y="252"/>
                  </a:cubicBezTo>
                  <a:cubicBezTo>
                    <a:pt x="393" y="252"/>
                    <a:pt x="401" y="248"/>
                    <a:pt x="401" y="241"/>
                  </a:cubicBezTo>
                  <a:cubicBezTo>
                    <a:pt x="430" y="212"/>
                    <a:pt x="344" y="155"/>
                    <a:pt x="229" y="69"/>
                  </a:cubicBezTo>
                  <a:cubicBezTo>
                    <a:pt x="145" y="27"/>
                    <a:pt x="77" y="1"/>
                    <a:pt x="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4023456" y="1952566"/>
              <a:ext cx="39620" cy="11049"/>
            </a:xfrm>
            <a:custGeom>
              <a:avLst/>
              <a:gdLst/>
              <a:ahLst/>
              <a:cxnLst/>
              <a:rect l="l" t="t" r="r" b="b"/>
              <a:pathLst>
                <a:path w="459" h="128" extrusionOk="0">
                  <a:moveTo>
                    <a:pt x="230" y="1"/>
                  </a:moveTo>
                  <a:cubicBezTo>
                    <a:pt x="115" y="1"/>
                    <a:pt x="1" y="1"/>
                    <a:pt x="1" y="29"/>
                  </a:cubicBezTo>
                  <a:cubicBezTo>
                    <a:pt x="1" y="58"/>
                    <a:pt x="87" y="115"/>
                    <a:pt x="230" y="115"/>
                  </a:cubicBezTo>
                  <a:cubicBezTo>
                    <a:pt x="263" y="124"/>
                    <a:pt x="297" y="127"/>
                    <a:pt x="328" y="127"/>
                  </a:cubicBezTo>
                  <a:cubicBezTo>
                    <a:pt x="402" y="127"/>
                    <a:pt x="459" y="107"/>
                    <a:pt x="459" y="87"/>
                  </a:cubicBezTo>
                  <a:cubicBezTo>
                    <a:pt x="459" y="58"/>
                    <a:pt x="373" y="29"/>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4021039" y="1938410"/>
              <a:ext cx="39620" cy="13638"/>
            </a:xfrm>
            <a:custGeom>
              <a:avLst/>
              <a:gdLst/>
              <a:ahLst/>
              <a:cxnLst/>
              <a:rect l="l" t="t" r="r" b="b"/>
              <a:pathLst>
                <a:path w="459" h="158" extrusionOk="0">
                  <a:moveTo>
                    <a:pt x="387" y="0"/>
                  </a:moveTo>
                  <a:cubicBezTo>
                    <a:pt x="344" y="0"/>
                    <a:pt x="286" y="7"/>
                    <a:pt x="229" y="22"/>
                  </a:cubicBezTo>
                  <a:cubicBezTo>
                    <a:pt x="115" y="50"/>
                    <a:pt x="0" y="108"/>
                    <a:pt x="29" y="136"/>
                  </a:cubicBezTo>
                  <a:cubicBezTo>
                    <a:pt x="29" y="151"/>
                    <a:pt x="58" y="158"/>
                    <a:pt x="100" y="158"/>
                  </a:cubicBezTo>
                  <a:cubicBezTo>
                    <a:pt x="143" y="158"/>
                    <a:pt x="201" y="151"/>
                    <a:pt x="258" y="136"/>
                  </a:cubicBezTo>
                  <a:cubicBezTo>
                    <a:pt x="372" y="108"/>
                    <a:pt x="458" y="50"/>
                    <a:pt x="458" y="22"/>
                  </a:cubicBezTo>
                  <a:cubicBezTo>
                    <a:pt x="458" y="7"/>
                    <a:pt x="43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4018535" y="1919852"/>
              <a:ext cx="34700" cy="28571"/>
            </a:xfrm>
            <a:custGeom>
              <a:avLst/>
              <a:gdLst/>
              <a:ahLst/>
              <a:cxnLst/>
              <a:rect l="l" t="t" r="r" b="b"/>
              <a:pathLst>
                <a:path w="402" h="331" extrusionOk="0">
                  <a:moveTo>
                    <a:pt x="363" y="0"/>
                  </a:moveTo>
                  <a:cubicBezTo>
                    <a:pt x="333" y="0"/>
                    <a:pt x="243" y="52"/>
                    <a:pt x="172" y="122"/>
                  </a:cubicBezTo>
                  <a:cubicBezTo>
                    <a:pt x="58" y="208"/>
                    <a:pt x="1" y="294"/>
                    <a:pt x="29" y="323"/>
                  </a:cubicBezTo>
                  <a:cubicBezTo>
                    <a:pt x="29" y="328"/>
                    <a:pt x="33" y="330"/>
                    <a:pt x="39" y="330"/>
                  </a:cubicBezTo>
                  <a:cubicBezTo>
                    <a:pt x="69" y="330"/>
                    <a:pt x="159" y="279"/>
                    <a:pt x="230" y="208"/>
                  </a:cubicBezTo>
                  <a:cubicBezTo>
                    <a:pt x="344" y="122"/>
                    <a:pt x="401" y="36"/>
                    <a:pt x="373" y="8"/>
                  </a:cubicBezTo>
                  <a:cubicBezTo>
                    <a:pt x="373" y="3"/>
                    <a:pt x="369" y="0"/>
                    <a:pt x="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4013615" y="1908113"/>
              <a:ext cx="22356" cy="37203"/>
            </a:xfrm>
            <a:custGeom>
              <a:avLst/>
              <a:gdLst/>
              <a:ahLst/>
              <a:cxnLst/>
              <a:rect l="l" t="t" r="r" b="b"/>
              <a:pathLst>
                <a:path w="259" h="431" extrusionOk="0">
                  <a:moveTo>
                    <a:pt x="229" y="1"/>
                  </a:moveTo>
                  <a:cubicBezTo>
                    <a:pt x="201" y="1"/>
                    <a:pt x="144" y="87"/>
                    <a:pt x="86" y="201"/>
                  </a:cubicBezTo>
                  <a:cubicBezTo>
                    <a:pt x="29" y="316"/>
                    <a:pt x="0" y="401"/>
                    <a:pt x="29" y="430"/>
                  </a:cubicBezTo>
                  <a:cubicBezTo>
                    <a:pt x="58" y="430"/>
                    <a:pt x="144" y="344"/>
                    <a:pt x="201" y="230"/>
                  </a:cubicBezTo>
                  <a:cubicBezTo>
                    <a:pt x="258" y="115"/>
                    <a:pt x="258" y="29"/>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008695" y="1903193"/>
              <a:ext cx="9927" cy="39620"/>
            </a:xfrm>
            <a:custGeom>
              <a:avLst/>
              <a:gdLst/>
              <a:ahLst/>
              <a:cxnLst/>
              <a:rect l="l" t="t" r="r" b="b"/>
              <a:pathLst>
                <a:path w="115" h="459" extrusionOk="0">
                  <a:moveTo>
                    <a:pt x="57" y="0"/>
                  </a:moveTo>
                  <a:cubicBezTo>
                    <a:pt x="0" y="0"/>
                    <a:pt x="0" y="115"/>
                    <a:pt x="0" y="229"/>
                  </a:cubicBezTo>
                  <a:cubicBezTo>
                    <a:pt x="0" y="373"/>
                    <a:pt x="0" y="458"/>
                    <a:pt x="57" y="458"/>
                  </a:cubicBezTo>
                  <a:cubicBezTo>
                    <a:pt x="86" y="458"/>
                    <a:pt x="115" y="373"/>
                    <a:pt x="115" y="229"/>
                  </a:cubicBezTo>
                  <a:cubicBezTo>
                    <a:pt x="115" y="115"/>
                    <a:pt x="115"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3991346" y="1907681"/>
              <a:ext cx="19853" cy="37634"/>
            </a:xfrm>
            <a:custGeom>
              <a:avLst/>
              <a:gdLst/>
              <a:ahLst/>
              <a:cxnLst/>
              <a:rect l="l" t="t" r="r" b="b"/>
              <a:pathLst>
                <a:path w="230" h="436" extrusionOk="0">
                  <a:moveTo>
                    <a:pt x="43" y="0"/>
                  </a:moveTo>
                  <a:cubicBezTo>
                    <a:pt x="38" y="0"/>
                    <a:pt x="33" y="2"/>
                    <a:pt x="29" y="6"/>
                  </a:cubicBezTo>
                  <a:cubicBezTo>
                    <a:pt x="1" y="6"/>
                    <a:pt x="1" y="120"/>
                    <a:pt x="58" y="235"/>
                  </a:cubicBezTo>
                  <a:cubicBezTo>
                    <a:pt x="87" y="349"/>
                    <a:pt x="173" y="435"/>
                    <a:pt x="201" y="435"/>
                  </a:cubicBezTo>
                  <a:cubicBezTo>
                    <a:pt x="230" y="406"/>
                    <a:pt x="201" y="321"/>
                    <a:pt x="173" y="177"/>
                  </a:cubicBezTo>
                  <a:cubicBezTo>
                    <a:pt x="148" y="78"/>
                    <a:pt x="80" y="0"/>
                    <a:pt x="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991950" y="1939101"/>
              <a:ext cx="41691" cy="31074"/>
            </a:xfrm>
            <a:custGeom>
              <a:avLst/>
              <a:gdLst/>
              <a:ahLst/>
              <a:cxnLst/>
              <a:rect l="l" t="t" r="r" b="b"/>
              <a:pathLst>
                <a:path w="483" h="360" extrusionOk="0">
                  <a:moveTo>
                    <a:pt x="258" y="1"/>
                  </a:moveTo>
                  <a:cubicBezTo>
                    <a:pt x="118" y="1"/>
                    <a:pt x="0" y="192"/>
                    <a:pt x="137" y="329"/>
                  </a:cubicBezTo>
                  <a:cubicBezTo>
                    <a:pt x="169" y="350"/>
                    <a:pt x="202" y="359"/>
                    <a:pt x="234" y="359"/>
                  </a:cubicBezTo>
                  <a:cubicBezTo>
                    <a:pt x="372" y="359"/>
                    <a:pt x="482" y="182"/>
                    <a:pt x="366" y="42"/>
                  </a:cubicBezTo>
                  <a:cubicBezTo>
                    <a:pt x="331" y="13"/>
                    <a:pt x="294"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3996352" y="1945229"/>
              <a:ext cx="41087" cy="27190"/>
            </a:xfrm>
            <a:custGeom>
              <a:avLst/>
              <a:gdLst/>
              <a:ahLst/>
              <a:cxnLst/>
              <a:rect l="l" t="t" r="r" b="b"/>
              <a:pathLst>
                <a:path w="476" h="315" extrusionOk="0">
                  <a:moveTo>
                    <a:pt x="344" y="0"/>
                  </a:moveTo>
                  <a:cubicBezTo>
                    <a:pt x="344" y="57"/>
                    <a:pt x="315" y="86"/>
                    <a:pt x="286" y="143"/>
                  </a:cubicBezTo>
                  <a:cubicBezTo>
                    <a:pt x="258" y="172"/>
                    <a:pt x="215" y="186"/>
                    <a:pt x="168" y="186"/>
                  </a:cubicBezTo>
                  <a:cubicBezTo>
                    <a:pt x="122" y="186"/>
                    <a:pt x="72" y="172"/>
                    <a:pt x="29" y="143"/>
                  </a:cubicBezTo>
                  <a:lnTo>
                    <a:pt x="29" y="114"/>
                  </a:lnTo>
                  <a:lnTo>
                    <a:pt x="29" y="114"/>
                  </a:lnTo>
                  <a:cubicBezTo>
                    <a:pt x="0" y="172"/>
                    <a:pt x="29" y="229"/>
                    <a:pt x="86" y="258"/>
                  </a:cubicBezTo>
                  <a:cubicBezTo>
                    <a:pt x="126" y="297"/>
                    <a:pt x="170" y="314"/>
                    <a:pt x="213" y="314"/>
                  </a:cubicBezTo>
                  <a:cubicBezTo>
                    <a:pt x="354" y="314"/>
                    <a:pt x="475" y="132"/>
                    <a:pt x="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2943975" y="2690231"/>
              <a:ext cx="39620" cy="10962"/>
            </a:xfrm>
            <a:custGeom>
              <a:avLst/>
              <a:gdLst/>
              <a:ahLst/>
              <a:cxnLst/>
              <a:rect l="l" t="t" r="r" b="b"/>
              <a:pathLst>
                <a:path w="459" h="127" extrusionOk="0">
                  <a:moveTo>
                    <a:pt x="327" y="0"/>
                  </a:moveTo>
                  <a:cubicBezTo>
                    <a:pt x="296" y="0"/>
                    <a:pt x="263" y="4"/>
                    <a:pt x="229" y="12"/>
                  </a:cubicBezTo>
                  <a:cubicBezTo>
                    <a:pt x="86" y="12"/>
                    <a:pt x="0" y="41"/>
                    <a:pt x="0" y="69"/>
                  </a:cubicBezTo>
                  <a:cubicBezTo>
                    <a:pt x="0" y="127"/>
                    <a:pt x="115" y="127"/>
                    <a:pt x="229" y="127"/>
                  </a:cubicBezTo>
                  <a:cubicBezTo>
                    <a:pt x="372" y="127"/>
                    <a:pt x="458" y="98"/>
                    <a:pt x="458" y="41"/>
                  </a:cubicBezTo>
                  <a:cubicBezTo>
                    <a:pt x="458" y="20"/>
                    <a:pt x="401"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2941472" y="2672968"/>
              <a:ext cx="37117" cy="21752"/>
            </a:xfrm>
            <a:custGeom>
              <a:avLst/>
              <a:gdLst/>
              <a:ahLst/>
              <a:cxnLst/>
              <a:rect l="l" t="t" r="r" b="b"/>
              <a:pathLst>
                <a:path w="430" h="252" extrusionOk="0">
                  <a:moveTo>
                    <a:pt x="391" y="0"/>
                  </a:moveTo>
                  <a:cubicBezTo>
                    <a:pt x="342" y="0"/>
                    <a:pt x="264" y="27"/>
                    <a:pt x="201" y="69"/>
                  </a:cubicBezTo>
                  <a:cubicBezTo>
                    <a:pt x="87" y="126"/>
                    <a:pt x="1" y="212"/>
                    <a:pt x="1" y="241"/>
                  </a:cubicBezTo>
                  <a:cubicBezTo>
                    <a:pt x="8" y="248"/>
                    <a:pt x="20" y="252"/>
                    <a:pt x="35" y="252"/>
                  </a:cubicBezTo>
                  <a:cubicBezTo>
                    <a:pt x="77" y="252"/>
                    <a:pt x="146" y="225"/>
                    <a:pt x="230" y="183"/>
                  </a:cubicBezTo>
                  <a:cubicBezTo>
                    <a:pt x="344" y="126"/>
                    <a:pt x="430" y="40"/>
                    <a:pt x="430" y="12"/>
                  </a:cubicBezTo>
                  <a:cubicBezTo>
                    <a:pt x="422" y="4"/>
                    <a:pt x="408" y="0"/>
                    <a:pt x="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2941472" y="2700071"/>
              <a:ext cx="39620" cy="17005"/>
            </a:xfrm>
            <a:custGeom>
              <a:avLst/>
              <a:gdLst/>
              <a:ahLst/>
              <a:cxnLst/>
              <a:rect l="l" t="t" r="r" b="b"/>
              <a:pathLst>
                <a:path w="459" h="197" extrusionOk="0">
                  <a:moveTo>
                    <a:pt x="41" y="1"/>
                  </a:moveTo>
                  <a:cubicBezTo>
                    <a:pt x="22" y="1"/>
                    <a:pt x="9" y="4"/>
                    <a:pt x="1" y="13"/>
                  </a:cubicBezTo>
                  <a:cubicBezTo>
                    <a:pt x="1" y="41"/>
                    <a:pt x="87" y="98"/>
                    <a:pt x="201" y="156"/>
                  </a:cubicBezTo>
                  <a:cubicBezTo>
                    <a:pt x="302" y="176"/>
                    <a:pt x="375" y="196"/>
                    <a:pt x="419" y="196"/>
                  </a:cubicBezTo>
                  <a:cubicBezTo>
                    <a:pt x="437" y="196"/>
                    <a:pt x="450" y="193"/>
                    <a:pt x="459" y="184"/>
                  </a:cubicBezTo>
                  <a:cubicBezTo>
                    <a:pt x="459" y="156"/>
                    <a:pt x="373" y="98"/>
                    <a:pt x="258" y="41"/>
                  </a:cubicBezTo>
                  <a:cubicBezTo>
                    <a:pt x="157" y="21"/>
                    <a:pt x="85" y="1"/>
                    <a:pt x="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1128297" y="2782590"/>
              <a:ext cx="891832" cy="837539"/>
            </a:xfrm>
            <a:custGeom>
              <a:avLst/>
              <a:gdLst/>
              <a:ahLst/>
              <a:cxnLst/>
              <a:rect l="l" t="t" r="r" b="b"/>
              <a:pathLst>
                <a:path w="10332" h="9703" extrusionOk="0">
                  <a:moveTo>
                    <a:pt x="5152" y="1"/>
                  </a:moveTo>
                  <a:cubicBezTo>
                    <a:pt x="2290" y="1"/>
                    <a:pt x="0" y="545"/>
                    <a:pt x="0" y="1232"/>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1128297" y="2782590"/>
              <a:ext cx="891832" cy="837539"/>
            </a:xfrm>
            <a:custGeom>
              <a:avLst/>
              <a:gdLst/>
              <a:ahLst/>
              <a:cxnLst/>
              <a:rect l="l" t="t" r="r" b="b"/>
              <a:pathLst>
                <a:path w="10332" h="9703" extrusionOk="0">
                  <a:moveTo>
                    <a:pt x="4923" y="1"/>
                  </a:moveTo>
                  <a:lnTo>
                    <a:pt x="4493" y="3750"/>
                  </a:lnTo>
                  <a:cubicBezTo>
                    <a:pt x="4493" y="4437"/>
                    <a:pt x="2834" y="6383"/>
                    <a:pt x="0" y="6383"/>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1128297" y="2812283"/>
              <a:ext cx="891832" cy="807845"/>
            </a:xfrm>
            <a:custGeom>
              <a:avLst/>
              <a:gdLst/>
              <a:ahLst/>
              <a:cxnLst/>
              <a:rect l="l" t="t" r="r" b="b"/>
              <a:pathLst>
                <a:path w="10332" h="9359" extrusionOk="0">
                  <a:moveTo>
                    <a:pt x="8729" y="0"/>
                  </a:moveTo>
                  <a:lnTo>
                    <a:pt x="8099" y="5867"/>
                  </a:lnTo>
                  <a:cubicBezTo>
                    <a:pt x="8099" y="6554"/>
                    <a:pt x="6440" y="8243"/>
                    <a:pt x="3578" y="8243"/>
                  </a:cubicBezTo>
                  <a:cubicBezTo>
                    <a:pt x="3475" y="8245"/>
                    <a:pt x="3373" y="8246"/>
                    <a:pt x="3271" y="8246"/>
                  </a:cubicBezTo>
                  <a:cubicBezTo>
                    <a:pt x="2171" y="8246"/>
                    <a:pt x="1074" y="8109"/>
                    <a:pt x="0" y="7899"/>
                  </a:cubicBezTo>
                  <a:lnTo>
                    <a:pt x="0" y="8100"/>
                  </a:lnTo>
                  <a:cubicBezTo>
                    <a:pt x="0" y="8786"/>
                    <a:pt x="2290" y="9359"/>
                    <a:pt x="5152" y="9359"/>
                  </a:cubicBezTo>
                  <a:cubicBezTo>
                    <a:pt x="8014" y="9359"/>
                    <a:pt x="10332" y="8786"/>
                    <a:pt x="10332" y="8100"/>
                  </a:cubicBezTo>
                  <a:lnTo>
                    <a:pt x="10332" y="888"/>
                  </a:lnTo>
                  <a:cubicBezTo>
                    <a:pt x="10332" y="544"/>
                    <a:pt x="9731" y="229"/>
                    <a:pt x="8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1125794" y="2782590"/>
              <a:ext cx="894336" cy="215017"/>
            </a:xfrm>
            <a:custGeom>
              <a:avLst/>
              <a:gdLst/>
              <a:ahLst/>
              <a:cxnLst/>
              <a:rect l="l" t="t" r="r" b="b"/>
              <a:pathLst>
                <a:path w="10361" h="2491" extrusionOk="0">
                  <a:moveTo>
                    <a:pt x="5181" y="1"/>
                  </a:moveTo>
                  <a:cubicBezTo>
                    <a:pt x="2319" y="1"/>
                    <a:pt x="1" y="545"/>
                    <a:pt x="1" y="1232"/>
                  </a:cubicBezTo>
                  <a:cubicBezTo>
                    <a:pt x="1" y="1947"/>
                    <a:pt x="2319" y="2491"/>
                    <a:pt x="5181" y="2491"/>
                  </a:cubicBezTo>
                  <a:cubicBezTo>
                    <a:pt x="8043" y="2491"/>
                    <a:pt x="10361" y="1947"/>
                    <a:pt x="10361" y="1232"/>
                  </a:cubicBezTo>
                  <a:cubicBezTo>
                    <a:pt x="10361" y="545"/>
                    <a:pt x="8043" y="1"/>
                    <a:pt x="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1229547" y="2807363"/>
              <a:ext cx="689332" cy="145790"/>
            </a:xfrm>
            <a:custGeom>
              <a:avLst/>
              <a:gdLst/>
              <a:ahLst/>
              <a:cxnLst/>
              <a:rect l="l" t="t" r="r" b="b"/>
              <a:pathLst>
                <a:path w="7986" h="1689" extrusionOk="0">
                  <a:moveTo>
                    <a:pt x="3979" y="0"/>
                  </a:moveTo>
                  <a:cubicBezTo>
                    <a:pt x="1775" y="0"/>
                    <a:pt x="1" y="372"/>
                    <a:pt x="1" y="830"/>
                  </a:cubicBezTo>
                  <a:cubicBezTo>
                    <a:pt x="1" y="1317"/>
                    <a:pt x="1775" y="1689"/>
                    <a:pt x="3979" y="1689"/>
                  </a:cubicBezTo>
                  <a:cubicBezTo>
                    <a:pt x="6182" y="1689"/>
                    <a:pt x="7985" y="1317"/>
                    <a:pt x="7985" y="830"/>
                  </a:cubicBezTo>
                  <a:cubicBezTo>
                    <a:pt x="7985" y="372"/>
                    <a:pt x="6182" y="0"/>
                    <a:pt x="3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1550733" y="2769815"/>
              <a:ext cx="51963" cy="124384"/>
            </a:xfrm>
            <a:custGeom>
              <a:avLst/>
              <a:gdLst/>
              <a:ahLst/>
              <a:cxnLst/>
              <a:rect l="l" t="t" r="r" b="b"/>
              <a:pathLst>
                <a:path w="602" h="1441" extrusionOk="0">
                  <a:moveTo>
                    <a:pt x="494" y="0"/>
                  </a:moveTo>
                  <a:cubicBezTo>
                    <a:pt x="458" y="0"/>
                    <a:pt x="458" y="63"/>
                    <a:pt x="458" y="63"/>
                  </a:cubicBezTo>
                  <a:cubicBezTo>
                    <a:pt x="372" y="120"/>
                    <a:pt x="286" y="178"/>
                    <a:pt x="229" y="235"/>
                  </a:cubicBezTo>
                  <a:cubicBezTo>
                    <a:pt x="0" y="407"/>
                    <a:pt x="115" y="1408"/>
                    <a:pt x="115" y="1408"/>
                  </a:cubicBezTo>
                  <a:cubicBezTo>
                    <a:pt x="130" y="1432"/>
                    <a:pt x="150" y="1440"/>
                    <a:pt x="171" y="1440"/>
                  </a:cubicBezTo>
                  <a:cubicBezTo>
                    <a:pt x="226" y="1440"/>
                    <a:pt x="286" y="1380"/>
                    <a:pt x="286" y="1380"/>
                  </a:cubicBezTo>
                  <a:cubicBezTo>
                    <a:pt x="200" y="1065"/>
                    <a:pt x="200" y="721"/>
                    <a:pt x="286" y="407"/>
                  </a:cubicBezTo>
                  <a:cubicBezTo>
                    <a:pt x="315" y="321"/>
                    <a:pt x="515" y="263"/>
                    <a:pt x="572" y="263"/>
                  </a:cubicBezTo>
                  <a:cubicBezTo>
                    <a:pt x="601" y="263"/>
                    <a:pt x="572" y="34"/>
                    <a:pt x="515" y="6"/>
                  </a:cubicBezTo>
                  <a:cubicBezTo>
                    <a:pt x="507" y="2"/>
                    <a:pt x="500" y="0"/>
                    <a:pt x="494"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653986" y="3059323"/>
              <a:ext cx="662142" cy="620105"/>
            </a:xfrm>
            <a:custGeom>
              <a:avLst/>
              <a:gdLst/>
              <a:ahLst/>
              <a:cxnLst/>
              <a:rect l="l" t="t" r="r" b="b"/>
              <a:pathLst>
                <a:path w="7671" h="7184" extrusionOk="0">
                  <a:moveTo>
                    <a:pt x="3835" y="0"/>
                  </a:moveTo>
                  <a:cubicBezTo>
                    <a:pt x="1717" y="0"/>
                    <a:pt x="0" y="401"/>
                    <a:pt x="0" y="916"/>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653986" y="3059323"/>
              <a:ext cx="662142" cy="620105"/>
            </a:xfrm>
            <a:custGeom>
              <a:avLst/>
              <a:gdLst/>
              <a:ahLst/>
              <a:cxnLst/>
              <a:rect l="l" t="t" r="r" b="b"/>
              <a:pathLst>
                <a:path w="7671" h="7184" extrusionOk="0">
                  <a:moveTo>
                    <a:pt x="3664" y="0"/>
                  </a:moveTo>
                  <a:lnTo>
                    <a:pt x="3320" y="2776"/>
                  </a:lnTo>
                  <a:cubicBezTo>
                    <a:pt x="3320" y="3292"/>
                    <a:pt x="2118" y="4751"/>
                    <a:pt x="0" y="4751"/>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653986" y="3081506"/>
              <a:ext cx="662142" cy="597921"/>
            </a:xfrm>
            <a:custGeom>
              <a:avLst/>
              <a:gdLst/>
              <a:ahLst/>
              <a:cxnLst/>
              <a:rect l="l" t="t" r="r" b="b"/>
              <a:pathLst>
                <a:path w="7671" h="6927" extrusionOk="0">
                  <a:moveTo>
                    <a:pt x="6497" y="1"/>
                  </a:moveTo>
                  <a:lnTo>
                    <a:pt x="6010" y="4351"/>
                  </a:lnTo>
                  <a:cubicBezTo>
                    <a:pt x="6010" y="4866"/>
                    <a:pt x="4780" y="6125"/>
                    <a:pt x="2662" y="6125"/>
                  </a:cubicBezTo>
                  <a:cubicBezTo>
                    <a:pt x="1775" y="6125"/>
                    <a:pt x="859" y="6040"/>
                    <a:pt x="0" y="5868"/>
                  </a:cubicBezTo>
                  <a:lnTo>
                    <a:pt x="0" y="6011"/>
                  </a:lnTo>
                  <a:cubicBezTo>
                    <a:pt x="0" y="6526"/>
                    <a:pt x="1717" y="6927"/>
                    <a:pt x="3835" y="6927"/>
                  </a:cubicBezTo>
                  <a:cubicBezTo>
                    <a:pt x="5953" y="6927"/>
                    <a:pt x="7670" y="6526"/>
                    <a:pt x="7670" y="6011"/>
                  </a:cubicBezTo>
                  <a:lnTo>
                    <a:pt x="7670" y="659"/>
                  </a:lnTo>
                  <a:cubicBezTo>
                    <a:pt x="7670" y="402"/>
                    <a:pt x="7212" y="173"/>
                    <a:pt x="64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653986" y="3059323"/>
              <a:ext cx="662142" cy="160637"/>
            </a:xfrm>
            <a:custGeom>
              <a:avLst/>
              <a:gdLst/>
              <a:ahLst/>
              <a:cxnLst/>
              <a:rect l="l" t="t" r="r" b="b"/>
              <a:pathLst>
                <a:path w="7671" h="1861" extrusionOk="0">
                  <a:moveTo>
                    <a:pt x="3835" y="0"/>
                  </a:moveTo>
                  <a:cubicBezTo>
                    <a:pt x="1717" y="0"/>
                    <a:pt x="0" y="401"/>
                    <a:pt x="0" y="916"/>
                  </a:cubicBezTo>
                  <a:cubicBezTo>
                    <a:pt x="0" y="1431"/>
                    <a:pt x="1717" y="1861"/>
                    <a:pt x="3835" y="1861"/>
                  </a:cubicBezTo>
                  <a:cubicBezTo>
                    <a:pt x="5953" y="1861"/>
                    <a:pt x="7670" y="1431"/>
                    <a:pt x="7670" y="916"/>
                  </a:cubicBezTo>
                  <a:cubicBezTo>
                    <a:pt x="7670" y="401"/>
                    <a:pt x="5953" y="0"/>
                    <a:pt x="3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728046" y="3076586"/>
              <a:ext cx="511518" cy="108760"/>
            </a:xfrm>
            <a:custGeom>
              <a:avLst/>
              <a:gdLst/>
              <a:ahLst/>
              <a:cxnLst/>
              <a:rect l="l" t="t" r="r" b="b"/>
              <a:pathLst>
                <a:path w="5926" h="1260" extrusionOk="0">
                  <a:moveTo>
                    <a:pt x="2977" y="1"/>
                  </a:moveTo>
                  <a:cubicBezTo>
                    <a:pt x="1346" y="1"/>
                    <a:pt x="1" y="287"/>
                    <a:pt x="1" y="630"/>
                  </a:cubicBezTo>
                  <a:cubicBezTo>
                    <a:pt x="1" y="974"/>
                    <a:pt x="1346" y="1260"/>
                    <a:pt x="2977" y="1260"/>
                  </a:cubicBezTo>
                  <a:cubicBezTo>
                    <a:pt x="4609" y="1260"/>
                    <a:pt x="5925" y="1002"/>
                    <a:pt x="5925" y="630"/>
                  </a:cubicBezTo>
                  <a:cubicBezTo>
                    <a:pt x="5925" y="287"/>
                    <a:pt x="4609" y="1"/>
                    <a:pt x="29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a:off x="967662" y="3051209"/>
              <a:ext cx="39620" cy="90547"/>
            </a:xfrm>
            <a:custGeom>
              <a:avLst/>
              <a:gdLst/>
              <a:ahLst/>
              <a:cxnLst/>
              <a:rect l="l" t="t" r="r" b="b"/>
              <a:pathLst>
                <a:path w="459" h="1049" extrusionOk="0">
                  <a:moveTo>
                    <a:pt x="359" y="0"/>
                  </a:moveTo>
                  <a:cubicBezTo>
                    <a:pt x="344" y="0"/>
                    <a:pt x="344" y="37"/>
                    <a:pt x="344" y="37"/>
                  </a:cubicBezTo>
                  <a:cubicBezTo>
                    <a:pt x="287" y="66"/>
                    <a:pt x="230" y="123"/>
                    <a:pt x="173" y="180"/>
                  </a:cubicBezTo>
                  <a:cubicBezTo>
                    <a:pt x="1" y="295"/>
                    <a:pt x="87" y="1010"/>
                    <a:pt x="87" y="1010"/>
                  </a:cubicBezTo>
                  <a:cubicBezTo>
                    <a:pt x="106" y="1039"/>
                    <a:pt x="125" y="1048"/>
                    <a:pt x="142" y="1048"/>
                  </a:cubicBezTo>
                  <a:cubicBezTo>
                    <a:pt x="176" y="1048"/>
                    <a:pt x="201" y="1010"/>
                    <a:pt x="201" y="1010"/>
                  </a:cubicBezTo>
                  <a:cubicBezTo>
                    <a:pt x="144" y="781"/>
                    <a:pt x="144" y="524"/>
                    <a:pt x="201" y="295"/>
                  </a:cubicBezTo>
                  <a:cubicBezTo>
                    <a:pt x="230" y="209"/>
                    <a:pt x="402" y="180"/>
                    <a:pt x="430" y="180"/>
                  </a:cubicBezTo>
                  <a:cubicBezTo>
                    <a:pt x="459" y="180"/>
                    <a:pt x="430" y="8"/>
                    <a:pt x="373" y="8"/>
                  </a:cubicBezTo>
                  <a:cubicBezTo>
                    <a:pt x="367" y="3"/>
                    <a:pt x="363" y="0"/>
                    <a:pt x="35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2682521" y="2998555"/>
              <a:ext cx="1886987" cy="649108"/>
            </a:xfrm>
            <a:custGeom>
              <a:avLst/>
              <a:gdLst/>
              <a:ahLst/>
              <a:cxnLst/>
              <a:rect l="l" t="t" r="r" b="b"/>
              <a:pathLst>
                <a:path w="21861" h="7520" extrusionOk="0">
                  <a:moveTo>
                    <a:pt x="8991" y="1"/>
                  </a:moveTo>
                  <a:cubicBezTo>
                    <a:pt x="8382" y="1"/>
                    <a:pt x="7767" y="7"/>
                    <a:pt x="7150" y="17"/>
                  </a:cubicBezTo>
                  <a:cubicBezTo>
                    <a:pt x="482" y="103"/>
                    <a:pt x="139" y="3394"/>
                    <a:pt x="139" y="3394"/>
                  </a:cubicBezTo>
                  <a:cubicBezTo>
                    <a:pt x="0" y="6732"/>
                    <a:pt x="5358" y="7520"/>
                    <a:pt x="10460" y="7520"/>
                  </a:cubicBezTo>
                  <a:cubicBezTo>
                    <a:pt x="13802" y="7520"/>
                    <a:pt x="17034" y="7182"/>
                    <a:pt x="18541" y="7001"/>
                  </a:cubicBezTo>
                  <a:cubicBezTo>
                    <a:pt x="19400" y="6886"/>
                    <a:pt x="20201" y="6485"/>
                    <a:pt x="20802" y="5884"/>
                  </a:cubicBezTo>
                  <a:cubicBezTo>
                    <a:pt x="21632" y="5112"/>
                    <a:pt x="21861" y="3938"/>
                    <a:pt x="21403" y="2937"/>
                  </a:cubicBezTo>
                  <a:cubicBezTo>
                    <a:pt x="20416" y="573"/>
                    <a:pt x="14974" y="1"/>
                    <a:pt x="8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2682521" y="3007446"/>
              <a:ext cx="1889490" cy="642720"/>
            </a:xfrm>
            <a:custGeom>
              <a:avLst/>
              <a:gdLst/>
              <a:ahLst/>
              <a:cxnLst/>
              <a:rect l="l" t="t" r="r" b="b"/>
              <a:pathLst>
                <a:path w="21890" h="7446" extrusionOk="0">
                  <a:moveTo>
                    <a:pt x="12846" y="0"/>
                  </a:moveTo>
                  <a:cubicBezTo>
                    <a:pt x="12703" y="487"/>
                    <a:pt x="12445" y="945"/>
                    <a:pt x="12102" y="1317"/>
                  </a:cubicBezTo>
                  <a:cubicBezTo>
                    <a:pt x="11472" y="1946"/>
                    <a:pt x="10671" y="2347"/>
                    <a:pt x="9812" y="2433"/>
                  </a:cubicBezTo>
                  <a:cubicBezTo>
                    <a:pt x="7032" y="2784"/>
                    <a:pt x="4231" y="2959"/>
                    <a:pt x="1427" y="2959"/>
                  </a:cubicBezTo>
                  <a:cubicBezTo>
                    <a:pt x="1026" y="2959"/>
                    <a:pt x="625" y="2955"/>
                    <a:pt x="225" y="2948"/>
                  </a:cubicBezTo>
                  <a:cubicBezTo>
                    <a:pt x="167" y="3063"/>
                    <a:pt x="139" y="3177"/>
                    <a:pt x="139" y="3320"/>
                  </a:cubicBezTo>
                  <a:cubicBezTo>
                    <a:pt x="0" y="6657"/>
                    <a:pt x="5358" y="7446"/>
                    <a:pt x="10460" y="7446"/>
                  </a:cubicBezTo>
                  <a:cubicBezTo>
                    <a:pt x="13802" y="7446"/>
                    <a:pt x="17034" y="7107"/>
                    <a:pt x="18541" y="6926"/>
                  </a:cubicBezTo>
                  <a:cubicBezTo>
                    <a:pt x="19400" y="6812"/>
                    <a:pt x="20201" y="6411"/>
                    <a:pt x="20802" y="5810"/>
                  </a:cubicBezTo>
                  <a:cubicBezTo>
                    <a:pt x="21632" y="5037"/>
                    <a:pt x="21889" y="3835"/>
                    <a:pt x="21403" y="2834"/>
                  </a:cubicBezTo>
                  <a:cubicBezTo>
                    <a:pt x="20630" y="973"/>
                    <a:pt x="17167" y="229"/>
                    <a:pt x="128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2711783" y="3074169"/>
              <a:ext cx="1857725" cy="574011"/>
            </a:xfrm>
            <a:custGeom>
              <a:avLst/>
              <a:gdLst/>
              <a:ahLst/>
              <a:cxnLst/>
              <a:rect l="l" t="t" r="r" b="b"/>
              <a:pathLst>
                <a:path w="21522" h="6650" extrusionOk="0">
                  <a:moveTo>
                    <a:pt x="17944" y="0"/>
                  </a:moveTo>
                  <a:lnTo>
                    <a:pt x="17944" y="0"/>
                  </a:lnTo>
                  <a:cubicBezTo>
                    <a:pt x="18288" y="944"/>
                    <a:pt x="18030" y="2032"/>
                    <a:pt x="17286" y="2747"/>
                  </a:cubicBezTo>
                  <a:cubicBezTo>
                    <a:pt x="16685" y="3348"/>
                    <a:pt x="15884" y="3749"/>
                    <a:pt x="15025" y="3864"/>
                  </a:cubicBezTo>
                  <a:cubicBezTo>
                    <a:pt x="13506" y="4045"/>
                    <a:pt x="10254" y="4389"/>
                    <a:pt x="6901" y="4389"/>
                  </a:cubicBezTo>
                  <a:cubicBezTo>
                    <a:pt x="4441" y="4389"/>
                    <a:pt x="1926" y="4204"/>
                    <a:pt x="0" y="3635"/>
                  </a:cubicBezTo>
                  <a:lnTo>
                    <a:pt x="0" y="3635"/>
                  </a:lnTo>
                  <a:cubicBezTo>
                    <a:pt x="982" y="6041"/>
                    <a:pt x="5643" y="6649"/>
                    <a:pt x="10112" y="6649"/>
                  </a:cubicBezTo>
                  <a:cubicBezTo>
                    <a:pt x="13457" y="6649"/>
                    <a:pt x="16695" y="6308"/>
                    <a:pt x="18202" y="6125"/>
                  </a:cubicBezTo>
                  <a:cubicBezTo>
                    <a:pt x="19089" y="6010"/>
                    <a:pt x="19890" y="5609"/>
                    <a:pt x="20491" y="5008"/>
                  </a:cubicBezTo>
                  <a:cubicBezTo>
                    <a:pt x="21293" y="4236"/>
                    <a:pt x="21522" y="3062"/>
                    <a:pt x="21064" y="2061"/>
                  </a:cubicBezTo>
                  <a:cubicBezTo>
                    <a:pt x="20663" y="1088"/>
                    <a:pt x="19547" y="429"/>
                    <a:pt x="17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2770996" y="3151250"/>
              <a:ext cx="111263" cy="75614"/>
            </a:xfrm>
            <a:custGeom>
              <a:avLst/>
              <a:gdLst/>
              <a:ahLst/>
              <a:cxnLst/>
              <a:rect l="l" t="t" r="r" b="b"/>
              <a:pathLst>
                <a:path w="1289" h="876" extrusionOk="0">
                  <a:moveTo>
                    <a:pt x="1013" y="1"/>
                  </a:moveTo>
                  <a:cubicBezTo>
                    <a:pt x="866" y="1"/>
                    <a:pt x="666" y="70"/>
                    <a:pt x="488" y="195"/>
                  </a:cubicBezTo>
                  <a:cubicBezTo>
                    <a:pt x="173" y="366"/>
                    <a:pt x="1" y="652"/>
                    <a:pt x="87" y="796"/>
                  </a:cubicBezTo>
                  <a:cubicBezTo>
                    <a:pt x="119" y="850"/>
                    <a:pt x="184" y="875"/>
                    <a:pt x="270" y="875"/>
                  </a:cubicBezTo>
                  <a:cubicBezTo>
                    <a:pt x="410" y="875"/>
                    <a:pt x="606" y="806"/>
                    <a:pt x="802" y="681"/>
                  </a:cubicBezTo>
                  <a:cubicBezTo>
                    <a:pt x="1117" y="481"/>
                    <a:pt x="1289" y="223"/>
                    <a:pt x="1203" y="80"/>
                  </a:cubicBezTo>
                  <a:cubicBezTo>
                    <a:pt x="1171" y="26"/>
                    <a:pt x="1101" y="1"/>
                    <a:pt x="1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2758653" y="2654237"/>
              <a:ext cx="1752073" cy="511345"/>
            </a:xfrm>
            <a:custGeom>
              <a:avLst/>
              <a:gdLst/>
              <a:ahLst/>
              <a:cxnLst/>
              <a:rect l="l" t="t" r="r" b="b"/>
              <a:pathLst>
                <a:path w="20298" h="5924" extrusionOk="0">
                  <a:moveTo>
                    <a:pt x="9092" y="0"/>
                  </a:moveTo>
                  <a:cubicBezTo>
                    <a:pt x="8360" y="0"/>
                    <a:pt x="7615" y="37"/>
                    <a:pt x="6869" y="114"/>
                  </a:cubicBezTo>
                  <a:cubicBezTo>
                    <a:pt x="1" y="830"/>
                    <a:pt x="2806" y="3434"/>
                    <a:pt x="2806" y="3434"/>
                  </a:cubicBezTo>
                  <a:cubicBezTo>
                    <a:pt x="3997" y="5143"/>
                    <a:pt x="7823" y="5924"/>
                    <a:pt x="11418" y="5924"/>
                  </a:cubicBezTo>
                  <a:cubicBezTo>
                    <a:pt x="14386" y="5924"/>
                    <a:pt x="17196" y="5391"/>
                    <a:pt x="18231" y="4407"/>
                  </a:cubicBezTo>
                  <a:cubicBezTo>
                    <a:pt x="20298" y="2443"/>
                    <a:pt x="15109" y="0"/>
                    <a:pt x="9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2958822" y="2686261"/>
              <a:ext cx="1509434" cy="480357"/>
            </a:xfrm>
            <a:custGeom>
              <a:avLst/>
              <a:gdLst/>
              <a:ahLst/>
              <a:cxnLst/>
              <a:rect l="l" t="t" r="r" b="b"/>
              <a:pathLst>
                <a:path w="17487" h="5565" extrusionOk="0">
                  <a:moveTo>
                    <a:pt x="10789" y="1"/>
                  </a:moveTo>
                  <a:lnTo>
                    <a:pt x="10789" y="1"/>
                  </a:lnTo>
                  <a:cubicBezTo>
                    <a:pt x="10818" y="401"/>
                    <a:pt x="10646" y="802"/>
                    <a:pt x="10332" y="1060"/>
                  </a:cubicBezTo>
                  <a:cubicBezTo>
                    <a:pt x="9285" y="2066"/>
                    <a:pt x="6470" y="2600"/>
                    <a:pt x="3494" y="2600"/>
                  </a:cubicBezTo>
                  <a:cubicBezTo>
                    <a:pt x="2322" y="2600"/>
                    <a:pt x="1124" y="2517"/>
                    <a:pt x="0" y="2348"/>
                  </a:cubicBezTo>
                  <a:lnTo>
                    <a:pt x="0" y="2348"/>
                  </a:lnTo>
                  <a:cubicBezTo>
                    <a:pt x="115" y="2605"/>
                    <a:pt x="258" y="2834"/>
                    <a:pt x="487" y="3063"/>
                  </a:cubicBezTo>
                  <a:cubicBezTo>
                    <a:pt x="1680" y="4775"/>
                    <a:pt x="5519" y="5565"/>
                    <a:pt x="9120" y="5565"/>
                  </a:cubicBezTo>
                  <a:cubicBezTo>
                    <a:pt x="12080" y="5565"/>
                    <a:pt x="14879" y="5031"/>
                    <a:pt x="15912" y="4036"/>
                  </a:cubicBezTo>
                  <a:cubicBezTo>
                    <a:pt x="17486" y="2548"/>
                    <a:pt x="14825" y="745"/>
                    <a:pt x="10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2998269" y="2775253"/>
              <a:ext cx="1425534" cy="391364"/>
            </a:xfrm>
            <a:custGeom>
              <a:avLst/>
              <a:gdLst/>
              <a:ahLst/>
              <a:cxnLst/>
              <a:rect l="l" t="t" r="r" b="b"/>
              <a:pathLst>
                <a:path w="16515" h="4534" extrusionOk="0">
                  <a:moveTo>
                    <a:pt x="13824" y="0"/>
                  </a:moveTo>
                  <a:lnTo>
                    <a:pt x="13824" y="0"/>
                  </a:lnTo>
                  <a:cubicBezTo>
                    <a:pt x="14196" y="515"/>
                    <a:pt x="14110" y="1231"/>
                    <a:pt x="13595" y="1631"/>
                  </a:cubicBezTo>
                  <a:cubicBezTo>
                    <a:pt x="12543" y="2621"/>
                    <a:pt x="9723" y="3154"/>
                    <a:pt x="6749" y="3154"/>
                  </a:cubicBezTo>
                  <a:cubicBezTo>
                    <a:pt x="4305" y="3154"/>
                    <a:pt x="1757" y="2794"/>
                    <a:pt x="1" y="2032"/>
                  </a:cubicBezTo>
                  <a:lnTo>
                    <a:pt x="1" y="2032"/>
                  </a:lnTo>
                  <a:cubicBezTo>
                    <a:pt x="1210" y="3744"/>
                    <a:pt x="5048" y="4534"/>
                    <a:pt x="8648" y="4534"/>
                  </a:cubicBezTo>
                  <a:cubicBezTo>
                    <a:pt x="11609" y="4534"/>
                    <a:pt x="14409" y="4000"/>
                    <a:pt x="15455" y="3005"/>
                  </a:cubicBezTo>
                  <a:cubicBezTo>
                    <a:pt x="16514" y="2003"/>
                    <a:pt x="15684" y="887"/>
                    <a:pt x="138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3018035" y="2757558"/>
              <a:ext cx="252133" cy="75787"/>
            </a:xfrm>
            <a:custGeom>
              <a:avLst/>
              <a:gdLst/>
              <a:ahLst/>
              <a:cxnLst/>
              <a:rect l="l" t="t" r="r" b="b"/>
              <a:pathLst>
                <a:path w="2921" h="878" extrusionOk="0">
                  <a:moveTo>
                    <a:pt x="2350" y="1"/>
                  </a:moveTo>
                  <a:cubicBezTo>
                    <a:pt x="2086" y="1"/>
                    <a:pt x="1744" y="37"/>
                    <a:pt x="1375" y="119"/>
                  </a:cubicBezTo>
                  <a:cubicBezTo>
                    <a:pt x="602" y="291"/>
                    <a:pt x="1" y="577"/>
                    <a:pt x="58" y="749"/>
                  </a:cubicBezTo>
                  <a:cubicBezTo>
                    <a:pt x="87" y="835"/>
                    <a:pt x="273" y="878"/>
                    <a:pt x="545" y="878"/>
                  </a:cubicBezTo>
                  <a:cubicBezTo>
                    <a:pt x="817" y="878"/>
                    <a:pt x="1174" y="835"/>
                    <a:pt x="1546" y="749"/>
                  </a:cubicBezTo>
                  <a:cubicBezTo>
                    <a:pt x="2319" y="577"/>
                    <a:pt x="2920" y="291"/>
                    <a:pt x="2863" y="119"/>
                  </a:cubicBezTo>
                  <a:cubicBezTo>
                    <a:pt x="2833" y="44"/>
                    <a:pt x="2639" y="1"/>
                    <a:pt x="2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3069912" y="2357134"/>
              <a:ext cx="1184880" cy="439529"/>
            </a:xfrm>
            <a:custGeom>
              <a:avLst/>
              <a:gdLst/>
              <a:ahLst/>
              <a:cxnLst/>
              <a:rect l="l" t="t" r="r" b="b"/>
              <a:pathLst>
                <a:path w="13727" h="5092" extrusionOk="0">
                  <a:moveTo>
                    <a:pt x="6542" y="1"/>
                  </a:moveTo>
                  <a:cubicBezTo>
                    <a:pt x="3525" y="1"/>
                    <a:pt x="328" y="422"/>
                    <a:pt x="173" y="2011"/>
                  </a:cubicBezTo>
                  <a:cubicBezTo>
                    <a:pt x="173" y="2011"/>
                    <a:pt x="1" y="4443"/>
                    <a:pt x="6870" y="5016"/>
                  </a:cubicBezTo>
                  <a:cubicBezTo>
                    <a:pt x="7497" y="5068"/>
                    <a:pt x="8065" y="5091"/>
                    <a:pt x="8579" y="5091"/>
                  </a:cubicBezTo>
                  <a:cubicBezTo>
                    <a:pt x="13727" y="5091"/>
                    <a:pt x="13538" y="2726"/>
                    <a:pt x="13538" y="2726"/>
                  </a:cubicBezTo>
                  <a:cubicBezTo>
                    <a:pt x="13538" y="2726"/>
                    <a:pt x="13509" y="580"/>
                    <a:pt x="10390" y="208"/>
                  </a:cubicBezTo>
                  <a:cubicBezTo>
                    <a:pt x="9382" y="97"/>
                    <a:pt x="7982" y="1"/>
                    <a:pt x="6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3084758" y="2380008"/>
              <a:ext cx="1170034" cy="416655"/>
            </a:xfrm>
            <a:custGeom>
              <a:avLst/>
              <a:gdLst/>
              <a:ahLst/>
              <a:cxnLst/>
              <a:rect l="l" t="t" r="r" b="b"/>
              <a:pathLst>
                <a:path w="13555" h="4827" extrusionOk="0">
                  <a:moveTo>
                    <a:pt x="10504" y="0"/>
                  </a:moveTo>
                  <a:cubicBezTo>
                    <a:pt x="10532" y="57"/>
                    <a:pt x="10532" y="143"/>
                    <a:pt x="10532" y="200"/>
                  </a:cubicBezTo>
                  <a:cubicBezTo>
                    <a:pt x="10532" y="200"/>
                    <a:pt x="10722" y="2566"/>
                    <a:pt x="5574" y="2566"/>
                  </a:cubicBezTo>
                  <a:cubicBezTo>
                    <a:pt x="5059" y="2566"/>
                    <a:pt x="4491" y="2542"/>
                    <a:pt x="3864" y="2490"/>
                  </a:cubicBezTo>
                  <a:cubicBezTo>
                    <a:pt x="2548" y="2404"/>
                    <a:pt x="1260" y="2175"/>
                    <a:pt x="1" y="1803"/>
                  </a:cubicBezTo>
                  <a:lnTo>
                    <a:pt x="1" y="1803"/>
                  </a:lnTo>
                  <a:cubicBezTo>
                    <a:pt x="58" y="2204"/>
                    <a:pt x="516" y="4236"/>
                    <a:pt x="6698" y="4751"/>
                  </a:cubicBezTo>
                  <a:cubicBezTo>
                    <a:pt x="7325" y="4803"/>
                    <a:pt x="7893" y="4826"/>
                    <a:pt x="8407" y="4826"/>
                  </a:cubicBezTo>
                  <a:cubicBezTo>
                    <a:pt x="13555" y="4826"/>
                    <a:pt x="13366" y="2461"/>
                    <a:pt x="13366" y="2461"/>
                  </a:cubicBezTo>
                  <a:cubicBezTo>
                    <a:pt x="13366" y="2461"/>
                    <a:pt x="13337" y="487"/>
                    <a:pt x="10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3084758" y="2473835"/>
              <a:ext cx="1170034" cy="322827"/>
            </a:xfrm>
            <a:custGeom>
              <a:avLst/>
              <a:gdLst/>
              <a:ahLst/>
              <a:cxnLst/>
              <a:rect l="l" t="t" r="r" b="b"/>
              <a:pathLst>
                <a:path w="13555" h="3740" extrusionOk="0">
                  <a:moveTo>
                    <a:pt x="12736" y="1"/>
                  </a:moveTo>
                  <a:lnTo>
                    <a:pt x="12736" y="1"/>
                  </a:lnTo>
                  <a:cubicBezTo>
                    <a:pt x="12765" y="86"/>
                    <a:pt x="12765" y="172"/>
                    <a:pt x="12793" y="287"/>
                  </a:cubicBezTo>
                  <a:cubicBezTo>
                    <a:pt x="12793" y="287"/>
                    <a:pt x="12959" y="2652"/>
                    <a:pt x="7829" y="2652"/>
                  </a:cubicBezTo>
                  <a:cubicBezTo>
                    <a:pt x="7316" y="2652"/>
                    <a:pt x="6750" y="2628"/>
                    <a:pt x="6125" y="2576"/>
                  </a:cubicBezTo>
                  <a:cubicBezTo>
                    <a:pt x="2405" y="2261"/>
                    <a:pt x="745" y="1403"/>
                    <a:pt x="1" y="687"/>
                  </a:cubicBezTo>
                  <a:lnTo>
                    <a:pt x="1" y="687"/>
                  </a:lnTo>
                  <a:cubicBezTo>
                    <a:pt x="1" y="1031"/>
                    <a:pt x="401" y="3149"/>
                    <a:pt x="6698" y="3664"/>
                  </a:cubicBezTo>
                  <a:cubicBezTo>
                    <a:pt x="7325" y="3716"/>
                    <a:pt x="7893" y="3739"/>
                    <a:pt x="8407" y="3739"/>
                  </a:cubicBezTo>
                  <a:cubicBezTo>
                    <a:pt x="13555" y="3739"/>
                    <a:pt x="13366" y="1374"/>
                    <a:pt x="13366" y="1374"/>
                  </a:cubicBezTo>
                  <a:cubicBezTo>
                    <a:pt x="13337" y="859"/>
                    <a:pt x="13108" y="373"/>
                    <a:pt x="12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3141555" y="2491702"/>
              <a:ext cx="170563" cy="47993"/>
            </a:xfrm>
            <a:custGeom>
              <a:avLst/>
              <a:gdLst/>
              <a:ahLst/>
              <a:cxnLst/>
              <a:rect l="l" t="t" r="r" b="b"/>
              <a:pathLst>
                <a:path w="1976" h="556" extrusionOk="0">
                  <a:moveTo>
                    <a:pt x="621" y="1"/>
                  </a:moveTo>
                  <a:cubicBezTo>
                    <a:pt x="279" y="1"/>
                    <a:pt x="22" y="59"/>
                    <a:pt x="1" y="166"/>
                  </a:cubicBezTo>
                  <a:cubicBezTo>
                    <a:pt x="1" y="309"/>
                    <a:pt x="430" y="480"/>
                    <a:pt x="974" y="538"/>
                  </a:cubicBezTo>
                  <a:cubicBezTo>
                    <a:pt x="1084" y="550"/>
                    <a:pt x="1191" y="556"/>
                    <a:pt x="1292" y="556"/>
                  </a:cubicBezTo>
                  <a:cubicBezTo>
                    <a:pt x="1664" y="556"/>
                    <a:pt x="1947" y="478"/>
                    <a:pt x="1947" y="366"/>
                  </a:cubicBezTo>
                  <a:cubicBezTo>
                    <a:pt x="1976" y="223"/>
                    <a:pt x="1546" y="80"/>
                    <a:pt x="1003" y="22"/>
                  </a:cubicBezTo>
                  <a:cubicBezTo>
                    <a:pt x="869" y="8"/>
                    <a:pt x="740"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3334301" y="2535637"/>
              <a:ext cx="64307" cy="29693"/>
            </a:xfrm>
            <a:custGeom>
              <a:avLst/>
              <a:gdLst/>
              <a:ahLst/>
              <a:cxnLst/>
              <a:rect l="l" t="t" r="r" b="b"/>
              <a:pathLst>
                <a:path w="745" h="344" extrusionOk="0">
                  <a:moveTo>
                    <a:pt x="372" y="0"/>
                  </a:moveTo>
                  <a:cubicBezTo>
                    <a:pt x="172" y="0"/>
                    <a:pt x="0" y="57"/>
                    <a:pt x="0" y="143"/>
                  </a:cubicBezTo>
                  <a:cubicBezTo>
                    <a:pt x="0" y="229"/>
                    <a:pt x="172" y="315"/>
                    <a:pt x="372" y="343"/>
                  </a:cubicBezTo>
                  <a:cubicBezTo>
                    <a:pt x="573" y="343"/>
                    <a:pt x="744" y="286"/>
                    <a:pt x="744" y="200"/>
                  </a:cubicBezTo>
                  <a:cubicBezTo>
                    <a:pt x="744" y="86"/>
                    <a:pt x="544" y="29"/>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3156401" y="2129430"/>
              <a:ext cx="965979" cy="287696"/>
            </a:xfrm>
            <a:custGeom>
              <a:avLst/>
              <a:gdLst/>
              <a:ahLst/>
              <a:cxnLst/>
              <a:rect l="l" t="t" r="r" b="b"/>
              <a:pathLst>
                <a:path w="11191" h="3333" extrusionOk="0">
                  <a:moveTo>
                    <a:pt x="6563" y="0"/>
                  </a:moveTo>
                  <a:cubicBezTo>
                    <a:pt x="5968" y="0"/>
                    <a:pt x="5292" y="30"/>
                    <a:pt x="4522" y="98"/>
                  </a:cubicBezTo>
                  <a:cubicBezTo>
                    <a:pt x="1" y="528"/>
                    <a:pt x="1460" y="2331"/>
                    <a:pt x="1460" y="2331"/>
                  </a:cubicBezTo>
                  <a:cubicBezTo>
                    <a:pt x="2233" y="3275"/>
                    <a:pt x="3177" y="3304"/>
                    <a:pt x="7184" y="3332"/>
                  </a:cubicBezTo>
                  <a:cubicBezTo>
                    <a:pt x="11191" y="3332"/>
                    <a:pt x="10990" y="1815"/>
                    <a:pt x="10676" y="1214"/>
                  </a:cubicBezTo>
                  <a:cubicBezTo>
                    <a:pt x="10414" y="716"/>
                    <a:pt x="9463" y="0"/>
                    <a:pt x="65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3262658" y="2130466"/>
              <a:ext cx="859377" cy="286660"/>
            </a:xfrm>
            <a:custGeom>
              <a:avLst/>
              <a:gdLst/>
              <a:ahLst/>
              <a:cxnLst/>
              <a:rect l="l" t="t" r="r" b="b"/>
              <a:pathLst>
                <a:path w="9956" h="3321" extrusionOk="0">
                  <a:moveTo>
                    <a:pt x="5438" y="0"/>
                  </a:moveTo>
                  <a:cubicBezTo>
                    <a:pt x="5552" y="687"/>
                    <a:pt x="5037" y="1660"/>
                    <a:pt x="1832" y="1660"/>
                  </a:cubicBezTo>
                  <a:lnTo>
                    <a:pt x="0" y="1660"/>
                  </a:lnTo>
                  <a:cubicBezTo>
                    <a:pt x="0" y="1889"/>
                    <a:pt x="86" y="2147"/>
                    <a:pt x="229" y="2347"/>
                  </a:cubicBezTo>
                  <a:cubicBezTo>
                    <a:pt x="1002" y="3263"/>
                    <a:pt x="1946" y="3320"/>
                    <a:pt x="5953" y="3320"/>
                  </a:cubicBezTo>
                  <a:cubicBezTo>
                    <a:pt x="5990" y="3321"/>
                    <a:pt x="6026" y="3321"/>
                    <a:pt x="6062" y="3321"/>
                  </a:cubicBezTo>
                  <a:cubicBezTo>
                    <a:pt x="9956" y="3321"/>
                    <a:pt x="9756" y="1798"/>
                    <a:pt x="9445" y="1202"/>
                  </a:cubicBezTo>
                  <a:cubicBezTo>
                    <a:pt x="9187" y="716"/>
                    <a:pt x="8271" y="0"/>
                    <a:pt x="54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3267578" y="2192182"/>
              <a:ext cx="854802" cy="224943"/>
            </a:xfrm>
            <a:custGeom>
              <a:avLst/>
              <a:gdLst/>
              <a:ahLst/>
              <a:cxnLst/>
              <a:rect l="l" t="t" r="r" b="b"/>
              <a:pathLst>
                <a:path w="9903" h="2606" extrusionOk="0">
                  <a:moveTo>
                    <a:pt x="8901" y="1"/>
                  </a:moveTo>
                  <a:lnTo>
                    <a:pt x="8901" y="1"/>
                  </a:lnTo>
                  <a:cubicBezTo>
                    <a:pt x="9073" y="688"/>
                    <a:pt x="8729" y="1775"/>
                    <a:pt x="5324" y="1775"/>
                  </a:cubicBezTo>
                  <a:cubicBezTo>
                    <a:pt x="1947" y="1775"/>
                    <a:pt x="745" y="1747"/>
                    <a:pt x="0" y="1174"/>
                  </a:cubicBezTo>
                  <a:lnTo>
                    <a:pt x="0" y="1174"/>
                  </a:lnTo>
                  <a:cubicBezTo>
                    <a:pt x="29" y="1317"/>
                    <a:pt x="86" y="1489"/>
                    <a:pt x="201" y="1604"/>
                  </a:cubicBezTo>
                  <a:cubicBezTo>
                    <a:pt x="973" y="2548"/>
                    <a:pt x="1918" y="2605"/>
                    <a:pt x="5925" y="2605"/>
                  </a:cubicBezTo>
                  <a:cubicBezTo>
                    <a:pt x="9903" y="2605"/>
                    <a:pt x="9702" y="1088"/>
                    <a:pt x="9388" y="487"/>
                  </a:cubicBezTo>
                  <a:cubicBezTo>
                    <a:pt x="9273" y="287"/>
                    <a:pt x="9101" y="115"/>
                    <a:pt x="8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3304608" y="2197189"/>
              <a:ext cx="138453" cy="49460"/>
            </a:xfrm>
            <a:custGeom>
              <a:avLst/>
              <a:gdLst/>
              <a:ahLst/>
              <a:cxnLst/>
              <a:rect l="l" t="t" r="r" b="b"/>
              <a:pathLst>
                <a:path w="1604" h="573" extrusionOk="0">
                  <a:moveTo>
                    <a:pt x="1296" y="0"/>
                  </a:moveTo>
                  <a:cubicBezTo>
                    <a:pt x="1153" y="0"/>
                    <a:pt x="959" y="29"/>
                    <a:pt x="745" y="86"/>
                  </a:cubicBezTo>
                  <a:cubicBezTo>
                    <a:pt x="316" y="201"/>
                    <a:pt x="1" y="372"/>
                    <a:pt x="29" y="487"/>
                  </a:cubicBezTo>
                  <a:cubicBezTo>
                    <a:pt x="44" y="544"/>
                    <a:pt x="137" y="573"/>
                    <a:pt x="280" y="573"/>
                  </a:cubicBezTo>
                  <a:cubicBezTo>
                    <a:pt x="423" y="573"/>
                    <a:pt x="616" y="544"/>
                    <a:pt x="831" y="487"/>
                  </a:cubicBezTo>
                  <a:cubicBezTo>
                    <a:pt x="1260" y="372"/>
                    <a:pt x="1603" y="201"/>
                    <a:pt x="1546" y="86"/>
                  </a:cubicBezTo>
                  <a:cubicBezTo>
                    <a:pt x="1532" y="29"/>
                    <a:pt x="1439" y="0"/>
                    <a:pt x="1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1582843" y="3229799"/>
              <a:ext cx="1297007" cy="474315"/>
            </a:xfrm>
            <a:custGeom>
              <a:avLst/>
              <a:gdLst/>
              <a:ahLst/>
              <a:cxnLst/>
              <a:rect l="l" t="t" r="r" b="b"/>
              <a:pathLst>
                <a:path w="15026" h="5495" extrusionOk="0">
                  <a:moveTo>
                    <a:pt x="0" y="0"/>
                  </a:moveTo>
                  <a:cubicBezTo>
                    <a:pt x="0" y="3034"/>
                    <a:pt x="2461" y="5495"/>
                    <a:pt x="5495" y="5495"/>
                  </a:cubicBezTo>
                  <a:lnTo>
                    <a:pt x="9530" y="5495"/>
                  </a:lnTo>
                  <a:cubicBezTo>
                    <a:pt x="12564" y="5495"/>
                    <a:pt x="15025" y="3034"/>
                    <a:pt x="150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1642142" y="3229799"/>
              <a:ext cx="1237707" cy="474315"/>
            </a:xfrm>
            <a:custGeom>
              <a:avLst/>
              <a:gdLst/>
              <a:ahLst/>
              <a:cxnLst/>
              <a:rect l="l" t="t" r="r" b="b"/>
              <a:pathLst>
                <a:path w="14339" h="5495" extrusionOk="0">
                  <a:moveTo>
                    <a:pt x="10704" y="0"/>
                  </a:moveTo>
                  <a:cubicBezTo>
                    <a:pt x="9759" y="1803"/>
                    <a:pt x="7870" y="2948"/>
                    <a:pt x="5838" y="2948"/>
                  </a:cubicBezTo>
                  <a:lnTo>
                    <a:pt x="1803" y="2948"/>
                  </a:lnTo>
                  <a:cubicBezTo>
                    <a:pt x="1173" y="2948"/>
                    <a:pt x="572" y="2833"/>
                    <a:pt x="0" y="2633"/>
                  </a:cubicBezTo>
                  <a:lnTo>
                    <a:pt x="0" y="2633"/>
                  </a:lnTo>
                  <a:cubicBezTo>
                    <a:pt x="973" y="4407"/>
                    <a:pt x="2805" y="5495"/>
                    <a:pt x="4808" y="5495"/>
                  </a:cubicBezTo>
                  <a:lnTo>
                    <a:pt x="8872" y="5495"/>
                  </a:lnTo>
                  <a:cubicBezTo>
                    <a:pt x="11877" y="5495"/>
                    <a:pt x="14338" y="3034"/>
                    <a:pt x="143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5"/>
            <p:cNvSpPr/>
            <p:nvPr/>
          </p:nvSpPr>
          <p:spPr>
            <a:xfrm>
              <a:off x="1659406" y="3229799"/>
              <a:ext cx="1220443" cy="474315"/>
            </a:xfrm>
            <a:custGeom>
              <a:avLst/>
              <a:gdLst/>
              <a:ahLst/>
              <a:cxnLst/>
              <a:rect l="l" t="t" r="r" b="b"/>
              <a:pathLst>
                <a:path w="14139" h="5495" extrusionOk="0">
                  <a:moveTo>
                    <a:pt x="13280" y="0"/>
                  </a:moveTo>
                  <a:cubicBezTo>
                    <a:pt x="12822" y="2633"/>
                    <a:pt x="10532" y="4550"/>
                    <a:pt x="7871" y="4550"/>
                  </a:cubicBezTo>
                  <a:lnTo>
                    <a:pt x="3835" y="4550"/>
                  </a:lnTo>
                  <a:cubicBezTo>
                    <a:pt x="2404" y="4550"/>
                    <a:pt x="1031" y="4007"/>
                    <a:pt x="0" y="3005"/>
                  </a:cubicBezTo>
                  <a:lnTo>
                    <a:pt x="0" y="3005"/>
                  </a:lnTo>
                  <a:cubicBezTo>
                    <a:pt x="1031" y="4550"/>
                    <a:pt x="2748" y="5495"/>
                    <a:pt x="4608" y="5495"/>
                  </a:cubicBezTo>
                  <a:lnTo>
                    <a:pt x="8643" y="5495"/>
                  </a:lnTo>
                  <a:cubicBezTo>
                    <a:pt x="11677" y="5495"/>
                    <a:pt x="14138" y="3034"/>
                    <a:pt x="141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5"/>
            <p:cNvSpPr/>
            <p:nvPr/>
          </p:nvSpPr>
          <p:spPr>
            <a:xfrm>
              <a:off x="1582843" y="3096353"/>
              <a:ext cx="1297007" cy="266894"/>
            </a:xfrm>
            <a:custGeom>
              <a:avLst/>
              <a:gdLst/>
              <a:ahLst/>
              <a:cxnLst/>
              <a:rect l="l" t="t" r="r" b="b"/>
              <a:pathLst>
                <a:path w="15026" h="3092" extrusionOk="0">
                  <a:moveTo>
                    <a:pt x="7498" y="1"/>
                  </a:moveTo>
                  <a:cubicBezTo>
                    <a:pt x="3349" y="1"/>
                    <a:pt x="0" y="687"/>
                    <a:pt x="0" y="1546"/>
                  </a:cubicBezTo>
                  <a:cubicBezTo>
                    <a:pt x="0" y="2405"/>
                    <a:pt x="3349" y="3091"/>
                    <a:pt x="7498" y="3091"/>
                  </a:cubicBezTo>
                  <a:cubicBezTo>
                    <a:pt x="11648" y="3091"/>
                    <a:pt x="15025" y="2405"/>
                    <a:pt x="15025" y="1546"/>
                  </a:cubicBezTo>
                  <a:cubicBezTo>
                    <a:pt x="15025" y="687"/>
                    <a:pt x="11648" y="1"/>
                    <a:pt x="7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5"/>
            <p:cNvSpPr/>
            <p:nvPr/>
          </p:nvSpPr>
          <p:spPr>
            <a:xfrm>
              <a:off x="1649479" y="3108696"/>
              <a:ext cx="1163646" cy="219937"/>
            </a:xfrm>
            <a:custGeom>
              <a:avLst/>
              <a:gdLst/>
              <a:ahLst/>
              <a:cxnLst/>
              <a:rect l="l" t="t" r="r" b="b"/>
              <a:pathLst>
                <a:path w="13481" h="2548" extrusionOk="0">
                  <a:moveTo>
                    <a:pt x="6726" y="1"/>
                  </a:moveTo>
                  <a:cubicBezTo>
                    <a:pt x="3006" y="1"/>
                    <a:pt x="1" y="573"/>
                    <a:pt x="1" y="1289"/>
                  </a:cubicBezTo>
                  <a:cubicBezTo>
                    <a:pt x="1" y="1975"/>
                    <a:pt x="3006" y="2548"/>
                    <a:pt x="6726" y="2548"/>
                  </a:cubicBezTo>
                  <a:cubicBezTo>
                    <a:pt x="10447" y="2548"/>
                    <a:pt x="13481" y="1975"/>
                    <a:pt x="13481" y="1289"/>
                  </a:cubicBezTo>
                  <a:cubicBezTo>
                    <a:pt x="13481" y="573"/>
                    <a:pt x="10447" y="1"/>
                    <a:pt x="67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5"/>
            <p:cNvSpPr/>
            <p:nvPr/>
          </p:nvSpPr>
          <p:spPr>
            <a:xfrm>
              <a:off x="1649479" y="3108696"/>
              <a:ext cx="1163646" cy="190330"/>
            </a:xfrm>
            <a:custGeom>
              <a:avLst/>
              <a:gdLst/>
              <a:ahLst/>
              <a:cxnLst/>
              <a:rect l="l" t="t" r="r" b="b"/>
              <a:pathLst>
                <a:path w="13481" h="2205" extrusionOk="0">
                  <a:moveTo>
                    <a:pt x="6726" y="1"/>
                  </a:moveTo>
                  <a:cubicBezTo>
                    <a:pt x="3006" y="1"/>
                    <a:pt x="1" y="573"/>
                    <a:pt x="1" y="1289"/>
                  </a:cubicBezTo>
                  <a:cubicBezTo>
                    <a:pt x="1" y="1289"/>
                    <a:pt x="1" y="1317"/>
                    <a:pt x="1" y="1317"/>
                  </a:cubicBezTo>
                  <a:cubicBezTo>
                    <a:pt x="1518" y="1088"/>
                    <a:pt x="3034" y="974"/>
                    <a:pt x="4551" y="974"/>
                  </a:cubicBezTo>
                  <a:cubicBezTo>
                    <a:pt x="8215" y="974"/>
                    <a:pt x="11191" y="1517"/>
                    <a:pt x="11305" y="2204"/>
                  </a:cubicBezTo>
                  <a:cubicBezTo>
                    <a:pt x="12622" y="1975"/>
                    <a:pt x="13452" y="1661"/>
                    <a:pt x="13452" y="1289"/>
                  </a:cubicBezTo>
                  <a:cubicBezTo>
                    <a:pt x="13481" y="573"/>
                    <a:pt x="10447" y="1"/>
                    <a:pt x="6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5"/>
            <p:cNvSpPr/>
            <p:nvPr/>
          </p:nvSpPr>
          <p:spPr>
            <a:xfrm>
              <a:off x="2351064" y="2897996"/>
              <a:ext cx="657221" cy="428221"/>
            </a:xfrm>
            <a:custGeom>
              <a:avLst/>
              <a:gdLst/>
              <a:ahLst/>
              <a:cxnLst/>
              <a:rect l="l" t="t" r="r" b="b"/>
              <a:pathLst>
                <a:path w="7614" h="4961" extrusionOk="0">
                  <a:moveTo>
                    <a:pt x="5891" y="1"/>
                  </a:moveTo>
                  <a:cubicBezTo>
                    <a:pt x="5101" y="1"/>
                    <a:pt x="4344" y="989"/>
                    <a:pt x="4150" y="1526"/>
                  </a:cubicBezTo>
                  <a:cubicBezTo>
                    <a:pt x="3864" y="2213"/>
                    <a:pt x="1" y="4960"/>
                    <a:pt x="1" y="4960"/>
                  </a:cubicBezTo>
                  <a:cubicBezTo>
                    <a:pt x="1060" y="4960"/>
                    <a:pt x="2119" y="4846"/>
                    <a:pt x="3177" y="4645"/>
                  </a:cubicBezTo>
                  <a:cubicBezTo>
                    <a:pt x="3177" y="4645"/>
                    <a:pt x="4494" y="2842"/>
                    <a:pt x="5353" y="2642"/>
                  </a:cubicBezTo>
                  <a:cubicBezTo>
                    <a:pt x="6182" y="2470"/>
                    <a:pt x="7613" y="1383"/>
                    <a:pt x="6669" y="381"/>
                  </a:cubicBezTo>
                  <a:cubicBezTo>
                    <a:pt x="6419" y="110"/>
                    <a:pt x="6153" y="1"/>
                    <a:pt x="58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5"/>
            <p:cNvSpPr/>
            <p:nvPr/>
          </p:nvSpPr>
          <p:spPr>
            <a:xfrm>
              <a:off x="2580840" y="2899032"/>
              <a:ext cx="427444" cy="409835"/>
            </a:xfrm>
            <a:custGeom>
              <a:avLst/>
              <a:gdLst/>
              <a:ahLst/>
              <a:cxnLst/>
              <a:rect l="l" t="t" r="r" b="b"/>
              <a:pathLst>
                <a:path w="4952" h="4748" extrusionOk="0">
                  <a:moveTo>
                    <a:pt x="3224" y="1"/>
                  </a:moveTo>
                  <a:cubicBezTo>
                    <a:pt x="3151" y="1"/>
                    <a:pt x="3078" y="9"/>
                    <a:pt x="3005" y="26"/>
                  </a:cubicBezTo>
                  <a:cubicBezTo>
                    <a:pt x="3177" y="83"/>
                    <a:pt x="3349" y="226"/>
                    <a:pt x="3492" y="369"/>
                  </a:cubicBezTo>
                  <a:cubicBezTo>
                    <a:pt x="4408" y="1428"/>
                    <a:pt x="3005" y="2516"/>
                    <a:pt x="2147" y="2744"/>
                  </a:cubicBezTo>
                  <a:cubicBezTo>
                    <a:pt x="1374" y="2916"/>
                    <a:pt x="258" y="4433"/>
                    <a:pt x="0" y="4748"/>
                  </a:cubicBezTo>
                  <a:cubicBezTo>
                    <a:pt x="315" y="4691"/>
                    <a:pt x="487" y="4662"/>
                    <a:pt x="487" y="4662"/>
                  </a:cubicBezTo>
                  <a:cubicBezTo>
                    <a:pt x="487" y="4662"/>
                    <a:pt x="1803" y="2888"/>
                    <a:pt x="2662" y="2659"/>
                  </a:cubicBezTo>
                  <a:cubicBezTo>
                    <a:pt x="3520" y="2458"/>
                    <a:pt x="4951" y="1371"/>
                    <a:pt x="4007" y="369"/>
                  </a:cubicBezTo>
                  <a:cubicBezTo>
                    <a:pt x="3823" y="139"/>
                    <a:pt x="3527" y="1"/>
                    <a:pt x="32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5"/>
            <p:cNvSpPr/>
            <p:nvPr/>
          </p:nvSpPr>
          <p:spPr>
            <a:xfrm>
              <a:off x="1165327" y="3491598"/>
              <a:ext cx="54466" cy="83210"/>
            </a:xfrm>
            <a:custGeom>
              <a:avLst/>
              <a:gdLst/>
              <a:ahLst/>
              <a:cxnLst/>
              <a:rect l="l" t="t" r="r" b="b"/>
              <a:pathLst>
                <a:path w="631" h="964" extrusionOk="0">
                  <a:moveTo>
                    <a:pt x="0" y="1"/>
                  </a:moveTo>
                  <a:lnTo>
                    <a:pt x="0" y="1"/>
                  </a:lnTo>
                  <a:cubicBezTo>
                    <a:pt x="144" y="115"/>
                    <a:pt x="258" y="258"/>
                    <a:pt x="344" y="401"/>
                  </a:cubicBezTo>
                  <a:cubicBezTo>
                    <a:pt x="430" y="573"/>
                    <a:pt x="458" y="716"/>
                    <a:pt x="487" y="916"/>
                  </a:cubicBezTo>
                  <a:lnTo>
                    <a:pt x="487" y="888"/>
                  </a:lnTo>
                  <a:cubicBezTo>
                    <a:pt x="500" y="941"/>
                    <a:pt x="532" y="963"/>
                    <a:pt x="562" y="963"/>
                  </a:cubicBezTo>
                  <a:cubicBezTo>
                    <a:pt x="597" y="963"/>
                    <a:pt x="630" y="934"/>
                    <a:pt x="630" y="888"/>
                  </a:cubicBezTo>
                  <a:cubicBezTo>
                    <a:pt x="602" y="688"/>
                    <a:pt x="516" y="516"/>
                    <a:pt x="401" y="344"/>
                  </a:cubicBezTo>
                  <a:cubicBezTo>
                    <a:pt x="287" y="201"/>
                    <a:pt x="144" y="8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5"/>
            <p:cNvSpPr/>
            <p:nvPr/>
          </p:nvSpPr>
          <p:spPr>
            <a:xfrm>
              <a:off x="1059071" y="3668462"/>
              <a:ext cx="44626" cy="75183"/>
            </a:xfrm>
            <a:custGeom>
              <a:avLst/>
              <a:gdLst/>
              <a:ahLst/>
              <a:cxnLst/>
              <a:rect l="l" t="t" r="r" b="b"/>
              <a:pathLst>
                <a:path w="517" h="871" extrusionOk="0">
                  <a:moveTo>
                    <a:pt x="455" y="0"/>
                  </a:moveTo>
                  <a:cubicBezTo>
                    <a:pt x="447" y="0"/>
                    <a:pt x="439" y="4"/>
                    <a:pt x="430" y="12"/>
                  </a:cubicBezTo>
                  <a:cubicBezTo>
                    <a:pt x="373" y="12"/>
                    <a:pt x="344" y="41"/>
                    <a:pt x="373" y="98"/>
                  </a:cubicBezTo>
                  <a:cubicBezTo>
                    <a:pt x="373" y="155"/>
                    <a:pt x="373" y="241"/>
                    <a:pt x="373" y="298"/>
                  </a:cubicBezTo>
                  <a:cubicBezTo>
                    <a:pt x="373" y="384"/>
                    <a:pt x="344" y="442"/>
                    <a:pt x="316" y="499"/>
                  </a:cubicBezTo>
                  <a:cubicBezTo>
                    <a:pt x="230" y="642"/>
                    <a:pt x="115" y="756"/>
                    <a:pt x="1" y="871"/>
                  </a:cubicBezTo>
                  <a:cubicBezTo>
                    <a:pt x="144" y="785"/>
                    <a:pt x="258" y="670"/>
                    <a:pt x="373" y="556"/>
                  </a:cubicBezTo>
                  <a:cubicBezTo>
                    <a:pt x="402" y="499"/>
                    <a:pt x="459" y="413"/>
                    <a:pt x="487" y="327"/>
                  </a:cubicBezTo>
                  <a:cubicBezTo>
                    <a:pt x="487" y="241"/>
                    <a:pt x="516" y="155"/>
                    <a:pt x="516" y="69"/>
                  </a:cubicBezTo>
                  <a:cubicBezTo>
                    <a:pt x="516" y="69"/>
                    <a:pt x="516" y="41"/>
                    <a:pt x="516" y="41"/>
                  </a:cubicBezTo>
                  <a:cubicBezTo>
                    <a:pt x="496" y="21"/>
                    <a:pt x="476"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5"/>
            <p:cNvSpPr/>
            <p:nvPr/>
          </p:nvSpPr>
          <p:spPr>
            <a:xfrm>
              <a:off x="1150481" y="3741141"/>
              <a:ext cx="17436" cy="69227"/>
            </a:xfrm>
            <a:custGeom>
              <a:avLst/>
              <a:gdLst/>
              <a:ahLst/>
              <a:cxnLst/>
              <a:rect l="l" t="t" r="r" b="b"/>
              <a:pathLst>
                <a:path w="202" h="802" extrusionOk="0">
                  <a:moveTo>
                    <a:pt x="58" y="0"/>
                  </a:moveTo>
                  <a:cubicBezTo>
                    <a:pt x="29" y="29"/>
                    <a:pt x="1" y="57"/>
                    <a:pt x="29" y="115"/>
                  </a:cubicBezTo>
                  <a:cubicBezTo>
                    <a:pt x="58" y="201"/>
                    <a:pt x="87" y="315"/>
                    <a:pt x="87" y="458"/>
                  </a:cubicBezTo>
                  <a:cubicBezTo>
                    <a:pt x="87" y="573"/>
                    <a:pt x="58" y="687"/>
                    <a:pt x="1" y="802"/>
                  </a:cubicBezTo>
                  <a:cubicBezTo>
                    <a:pt x="87" y="716"/>
                    <a:pt x="144" y="601"/>
                    <a:pt x="172" y="458"/>
                  </a:cubicBezTo>
                  <a:cubicBezTo>
                    <a:pt x="201" y="344"/>
                    <a:pt x="201" y="201"/>
                    <a:pt x="172" y="86"/>
                  </a:cubicBezTo>
                  <a:cubicBezTo>
                    <a:pt x="172" y="57"/>
                    <a:pt x="172" y="57"/>
                    <a:pt x="172" y="57"/>
                  </a:cubicBezTo>
                  <a:cubicBezTo>
                    <a:pt x="144" y="0"/>
                    <a:pt x="87" y="0"/>
                    <a:pt x="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5"/>
            <p:cNvSpPr/>
            <p:nvPr/>
          </p:nvSpPr>
          <p:spPr>
            <a:xfrm>
              <a:off x="1088764" y="3748564"/>
              <a:ext cx="67500" cy="29693"/>
            </a:xfrm>
            <a:custGeom>
              <a:avLst/>
              <a:gdLst/>
              <a:ahLst/>
              <a:cxnLst/>
              <a:rect l="l" t="t" r="r" b="b"/>
              <a:pathLst>
                <a:path w="782" h="344" extrusionOk="0">
                  <a:moveTo>
                    <a:pt x="515" y="0"/>
                  </a:moveTo>
                  <a:cubicBezTo>
                    <a:pt x="458" y="29"/>
                    <a:pt x="372" y="57"/>
                    <a:pt x="315" y="86"/>
                  </a:cubicBezTo>
                  <a:cubicBezTo>
                    <a:pt x="201" y="172"/>
                    <a:pt x="86" y="258"/>
                    <a:pt x="0" y="343"/>
                  </a:cubicBezTo>
                  <a:cubicBezTo>
                    <a:pt x="115" y="258"/>
                    <a:pt x="229" y="200"/>
                    <a:pt x="372" y="143"/>
                  </a:cubicBezTo>
                  <a:cubicBezTo>
                    <a:pt x="430" y="143"/>
                    <a:pt x="487" y="115"/>
                    <a:pt x="544" y="115"/>
                  </a:cubicBezTo>
                  <a:cubicBezTo>
                    <a:pt x="573" y="115"/>
                    <a:pt x="601" y="143"/>
                    <a:pt x="630" y="172"/>
                  </a:cubicBezTo>
                  <a:cubicBezTo>
                    <a:pt x="630" y="200"/>
                    <a:pt x="630" y="200"/>
                    <a:pt x="630" y="200"/>
                  </a:cubicBezTo>
                  <a:cubicBezTo>
                    <a:pt x="640" y="230"/>
                    <a:pt x="664" y="243"/>
                    <a:pt x="688" y="243"/>
                  </a:cubicBezTo>
                  <a:cubicBezTo>
                    <a:pt x="734" y="243"/>
                    <a:pt x="782" y="199"/>
                    <a:pt x="744" y="143"/>
                  </a:cubicBezTo>
                  <a:cubicBezTo>
                    <a:pt x="716" y="57"/>
                    <a:pt x="601"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5"/>
            <p:cNvSpPr/>
            <p:nvPr/>
          </p:nvSpPr>
          <p:spPr>
            <a:xfrm>
              <a:off x="1274001" y="3578088"/>
              <a:ext cx="96417" cy="202673"/>
            </a:xfrm>
            <a:custGeom>
              <a:avLst/>
              <a:gdLst/>
              <a:ahLst/>
              <a:cxnLst/>
              <a:rect l="l" t="t" r="r" b="b"/>
              <a:pathLst>
                <a:path w="1117" h="2348" extrusionOk="0">
                  <a:moveTo>
                    <a:pt x="1031" y="0"/>
                  </a:moveTo>
                  <a:cubicBezTo>
                    <a:pt x="1002" y="0"/>
                    <a:pt x="974" y="29"/>
                    <a:pt x="974" y="58"/>
                  </a:cubicBezTo>
                  <a:cubicBezTo>
                    <a:pt x="974" y="287"/>
                    <a:pt x="974" y="487"/>
                    <a:pt x="917" y="687"/>
                  </a:cubicBezTo>
                  <a:cubicBezTo>
                    <a:pt x="859" y="888"/>
                    <a:pt x="802" y="1088"/>
                    <a:pt x="716" y="1288"/>
                  </a:cubicBezTo>
                  <a:cubicBezTo>
                    <a:pt x="545" y="1660"/>
                    <a:pt x="287" y="2032"/>
                    <a:pt x="1" y="2347"/>
                  </a:cubicBezTo>
                  <a:cubicBezTo>
                    <a:pt x="144" y="2204"/>
                    <a:pt x="287" y="2032"/>
                    <a:pt x="430" y="1861"/>
                  </a:cubicBezTo>
                  <a:cubicBezTo>
                    <a:pt x="573" y="1689"/>
                    <a:pt x="688" y="1517"/>
                    <a:pt x="773" y="1317"/>
                  </a:cubicBezTo>
                  <a:cubicBezTo>
                    <a:pt x="974" y="916"/>
                    <a:pt x="1088" y="487"/>
                    <a:pt x="1117" y="58"/>
                  </a:cubicBezTo>
                  <a:cubicBezTo>
                    <a:pt x="1117" y="29"/>
                    <a:pt x="1088" y="0"/>
                    <a:pt x="1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5"/>
            <p:cNvSpPr/>
            <p:nvPr/>
          </p:nvSpPr>
          <p:spPr>
            <a:xfrm>
              <a:off x="1239474" y="3726035"/>
              <a:ext cx="79067" cy="34959"/>
            </a:xfrm>
            <a:custGeom>
              <a:avLst/>
              <a:gdLst/>
              <a:ahLst/>
              <a:cxnLst/>
              <a:rect l="l" t="t" r="r" b="b"/>
              <a:pathLst>
                <a:path w="916" h="405" extrusionOk="0">
                  <a:moveTo>
                    <a:pt x="633" y="1"/>
                  </a:moveTo>
                  <a:cubicBezTo>
                    <a:pt x="527" y="1"/>
                    <a:pt x="421" y="25"/>
                    <a:pt x="315" y="61"/>
                  </a:cubicBezTo>
                  <a:cubicBezTo>
                    <a:pt x="172" y="118"/>
                    <a:pt x="29" y="232"/>
                    <a:pt x="0" y="404"/>
                  </a:cubicBezTo>
                  <a:cubicBezTo>
                    <a:pt x="57" y="261"/>
                    <a:pt x="200" y="147"/>
                    <a:pt x="344" y="118"/>
                  </a:cubicBezTo>
                  <a:cubicBezTo>
                    <a:pt x="382" y="110"/>
                    <a:pt x="422" y="107"/>
                    <a:pt x="464" y="107"/>
                  </a:cubicBezTo>
                  <a:cubicBezTo>
                    <a:pt x="577" y="107"/>
                    <a:pt x="697" y="133"/>
                    <a:pt x="801" y="175"/>
                  </a:cubicBezTo>
                  <a:cubicBezTo>
                    <a:pt x="916" y="175"/>
                    <a:pt x="916" y="61"/>
                    <a:pt x="830" y="32"/>
                  </a:cubicBezTo>
                  <a:cubicBezTo>
                    <a:pt x="764" y="10"/>
                    <a:pt x="699"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5"/>
            <p:cNvSpPr/>
            <p:nvPr/>
          </p:nvSpPr>
          <p:spPr>
            <a:xfrm>
              <a:off x="1286344" y="3740105"/>
              <a:ext cx="29780" cy="104876"/>
            </a:xfrm>
            <a:custGeom>
              <a:avLst/>
              <a:gdLst/>
              <a:ahLst/>
              <a:cxnLst/>
              <a:rect l="l" t="t" r="r" b="b"/>
              <a:pathLst>
                <a:path w="345" h="1215" extrusionOk="0">
                  <a:moveTo>
                    <a:pt x="226" y="0"/>
                  </a:moveTo>
                  <a:cubicBezTo>
                    <a:pt x="218" y="0"/>
                    <a:pt x="210" y="4"/>
                    <a:pt x="201" y="12"/>
                  </a:cubicBezTo>
                  <a:cubicBezTo>
                    <a:pt x="144" y="12"/>
                    <a:pt x="144" y="69"/>
                    <a:pt x="144" y="98"/>
                  </a:cubicBezTo>
                  <a:cubicBezTo>
                    <a:pt x="230" y="270"/>
                    <a:pt x="258" y="470"/>
                    <a:pt x="230" y="670"/>
                  </a:cubicBezTo>
                  <a:cubicBezTo>
                    <a:pt x="230" y="871"/>
                    <a:pt x="144" y="1042"/>
                    <a:pt x="1" y="1214"/>
                  </a:cubicBezTo>
                  <a:cubicBezTo>
                    <a:pt x="144" y="1071"/>
                    <a:pt x="258" y="871"/>
                    <a:pt x="316" y="670"/>
                  </a:cubicBezTo>
                  <a:cubicBezTo>
                    <a:pt x="344" y="470"/>
                    <a:pt x="344" y="241"/>
                    <a:pt x="287" y="41"/>
                  </a:cubicBezTo>
                  <a:cubicBezTo>
                    <a:pt x="267" y="21"/>
                    <a:pt x="247"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5"/>
            <p:cNvSpPr/>
            <p:nvPr/>
          </p:nvSpPr>
          <p:spPr>
            <a:xfrm>
              <a:off x="1128297" y="3562033"/>
              <a:ext cx="147344" cy="47129"/>
            </a:xfrm>
            <a:custGeom>
              <a:avLst/>
              <a:gdLst/>
              <a:ahLst/>
              <a:cxnLst/>
              <a:rect l="l" t="t" r="r" b="b"/>
              <a:pathLst>
                <a:path w="1707" h="546" extrusionOk="0">
                  <a:moveTo>
                    <a:pt x="429" y="0"/>
                  </a:moveTo>
                  <a:cubicBezTo>
                    <a:pt x="286" y="0"/>
                    <a:pt x="143" y="15"/>
                    <a:pt x="0" y="43"/>
                  </a:cubicBezTo>
                  <a:cubicBezTo>
                    <a:pt x="72" y="36"/>
                    <a:pt x="143" y="33"/>
                    <a:pt x="214" y="33"/>
                  </a:cubicBezTo>
                  <a:cubicBezTo>
                    <a:pt x="428" y="33"/>
                    <a:pt x="637" y="65"/>
                    <a:pt x="830" y="129"/>
                  </a:cubicBezTo>
                  <a:cubicBezTo>
                    <a:pt x="973" y="158"/>
                    <a:pt x="1116" y="215"/>
                    <a:pt x="1231" y="301"/>
                  </a:cubicBezTo>
                  <a:cubicBezTo>
                    <a:pt x="1345" y="358"/>
                    <a:pt x="1460" y="444"/>
                    <a:pt x="1546" y="530"/>
                  </a:cubicBezTo>
                  <a:cubicBezTo>
                    <a:pt x="1562" y="541"/>
                    <a:pt x="1578" y="545"/>
                    <a:pt x="1594" y="545"/>
                  </a:cubicBezTo>
                  <a:cubicBezTo>
                    <a:pt x="1659" y="545"/>
                    <a:pt x="1706" y="462"/>
                    <a:pt x="1660" y="415"/>
                  </a:cubicBezTo>
                  <a:cubicBezTo>
                    <a:pt x="1431" y="215"/>
                    <a:pt x="1145" y="100"/>
                    <a:pt x="859" y="43"/>
                  </a:cubicBezTo>
                  <a:cubicBezTo>
                    <a:pt x="716" y="15"/>
                    <a:pt x="573"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5"/>
            <p:cNvSpPr/>
            <p:nvPr/>
          </p:nvSpPr>
          <p:spPr>
            <a:xfrm>
              <a:off x="1110948" y="3560565"/>
              <a:ext cx="85282" cy="36512"/>
            </a:xfrm>
            <a:custGeom>
              <a:avLst/>
              <a:gdLst/>
              <a:ahLst/>
              <a:cxnLst/>
              <a:rect l="l" t="t" r="r" b="b"/>
              <a:pathLst>
                <a:path w="988" h="423" extrusionOk="0">
                  <a:moveTo>
                    <a:pt x="870" y="1"/>
                  </a:moveTo>
                  <a:cubicBezTo>
                    <a:pt x="853" y="1"/>
                    <a:pt x="838" y="10"/>
                    <a:pt x="831" y="32"/>
                  </a:cubicBezTo>
                  <a:cubicBezTo>
                    <a:pt x="745" y="146"/>
                    <a:pt x="602" y="232"/>
                    <a:pt x="459" y="318"/>
                  </a:cubicBezTo>
                  <a:cubicBezTo>
                    <a:pt x="316" y="375"/>
                    <a:pt x="173" y="404"/>
                    <a:pt x="1" y="404"/>
                  </a:cubicBezTo>
                  <a:cubicBezTo>
                    <a:pt x="72" y="416"/>
                    <a:pt x="143" y="422"/>
                    <a:pt x="212" y="422"/>
                  </a:cubicBezTo>
                  <a:cubicBezTo>
                    <a:pt x="310" y="422"/>
                    <a:pt x="404" y="409"/>
                    <a:pt x="487" y="375"/>
                  </a:cubicBezTo>
                  <a:cubicBezTo>
                    <a:pt x="659" y="318"/>
                    <a:pt x="831" y="232"/>
                    <a:pt x="945" y="117"/>
                  </a:cubicBezTo>
                  <a:cubicBezTo>
                    <a:pt x="988" y="75"/>
                    <a:pt x="920"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5"/>
            <p:cNvSpPr/>
            <p:nvPr/>
          </p:nvSpPr>
          <p:spPr>
            <a:xfrm>
              <a:off x="1281424" y="3622368"/>
              <a:ext cx="85282" cy="36426"/>
            </a:xfrm>
            <a:custGeom>
              <a:avLst/>
              <a:gdLst/>
              <a:ahLst/>
              <a:cxnLst/>
              <a:rect l="l" t="t" r="r" b="b"/>
              <a:pathLst>
                <a:path w="988" h="422" extrusionOk="0">
                  <a:moveTo>
                    <a:pt x="870" y="0"/>
                  </a:moveTo>
                  <a:cubicBezTo>
                    <a:pt x="853" y="0"/>
                    <a:pt x="838" y="9"/>
                    <a:pt x="831" y="31"/>
                  </a:cubicBezTo>
                  <a:cubicBezTo>
                    <a:pt x="745" y="146"/>
                    <a:pt x="602" y="231"/>
                    <a:pt x="487" y="317"/>
                  </a:cubicBezTo>
                  <a:cubicBezTo>
                    <a:pt x="315" y="375"/>
                    <a:pt x="172" y="403"/>
                    <a:pt x="1" y="403"/>
                  </a:cubicBezTo>
                  <a:cubicBezTo>
                    <a:pt x="72" y="415"/>
                    <a:pt x="143" y="422"/>
                    <a:pt x="212" y="422"/>
                  </a:cubicBezTo>
                  <a:cubicBezTo>
                    <a:pt x="310" y="422"/>
                    <a:pt x="403" y="408"/>
                    <a:pt x="487" y="375"/>
                  </a:cubicBezTo>
                  <a:cubicBezTo>
                    <a:pt x="659" y="317"/>
                    <a:pt x="831" y="231"/>
                    <a:pt x="945" y="117"/>
                  </a:cubicBezTo>
                  <a:cubicBezTo>
                    <a:pt x="988" y="74"/>
                    <a:pt x="919"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5"/>
            <p:cNvSpPr/>
            <p:nvPr/>
          </p:nvSpPr>
          <p:spPr>
            <a:xfrm>
              <a:off x="1303694" y="3427378"/>
              <a:ext cx="163140" cy="154249"/>
            </a:xfrm>
            <a:custGeom>
              <a:avLst/>
              <a:gdLst/>
              <a:ahLst/>
              <a:cxnLst/>
              <a:rect l="l" t="t" r="r" b="b"/>
              <a:pathLst>
                <a:path w="1890" h="1787" extrusionOk="0">
                  <a:moveTo>
                    <a:pt x="0" y="1"/>
                  </a:moveTo>
                  <a:cubicBezTo>
                    <a:pt x="201" y="86"/>
                    <a:pt x="372" y="201"/>
                    <a:pt x="544" y="315"/>
                  </a:cubicBezTo>
                  <a:cubicBezTo>
                    <a:pt x="716" y="430"/>
                    <a:pt x="887" y="544"/>
                    <a:pt x="1059" y="716"/>
                  </a:cubicBezTo>
                  <a:cubicBezTo>
                    <a:pt x="1202" y="859"/>
                    <a:pt x="1345" y="1002"/>
                    <a:pt x="1460" y="1174"/>
                  </a:cubicBezTo>
                  <a:cubicBezTo>
                    <a:pt x="1574" y="1346"/>
                    <a:pt x="1660" y="1546"/>
                    <a:pt x="1746" y="1746"/>
                  </a:cubicBezTo>
                  <a:cubicBezTo>
                    <a:pt x="1766" y="1767"/>
                    <a:pt x="1786" y="1787"/>
                    <a:pt x="1817" y="1787"/>
                  </a:cubicBezTo>
                  <a:cubicBezTo>
                    <a:pt x="1829" y="1787"/>
                    <a:pt x="1844" y="1783"/>
                    <a:pt x="1860" y="1775"/>
                  </a:cubicBezTo>
                  <a:cubicBezTo>
                    <a:pt x="1889" y="1775"/>
                    <a:pt x="1889" y="1718"/>
                    <a:pt x="1889" y="1689"/>
                  </a:cubicBezTo>
                  <a:cubicBezTo>
                    <a:pt x="1689" y="1288"/>
                    <a:pt x="1431" y="945"/>
                    <a:pt x="1088" y="659"/>
                  </a:cubicBezTo>
                  <a:cubicBezTo>
                    <a:pt x="945" y="516"/>
                    <a:pt x="744" y="373"/>
                    <a:pt x="573" y="287"/>
                  </a:cubicBezTo>
                  <a:cubicBezTo>
                    <a:pt x="372" y="172"/>
                    <a:pt x="201" y="8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5"/>
            <p:cNvSpPr/>
            <p:nvPr/>
          </p:nvSpPr>
          <p:spPr>
            <a:xfrm>
              <a:off x="1276504" y="3450252"/>
              <a:ext cx="84073" cy="26586"/>
            </a:xfrm>
            <a:custGeom>
              <a:avLst/>
              <a:gdLst/>
              <a:ahLst/>
              <a:cxnLst/>
              <a:rect l="l" t="t" r="r" b="b"/>
              <a:pathLst>
                <a:path w="974" h="308" extrusionOk="0">
                  <a:moveTo>
                    <a:pt x="888" y="0"/>
                  </a:moveTo>
                  <a:cubicBezTo>
                    <a:pt x="866" y="0"/>
                    <a:pt x="845" y="7"/>
                    <a:pt x="830" y="22"/>
                  </a:cubicBezTo>
                  <a:cubicBezTo>
                    <a:pt x="716" y="108"/>
                    <a:pt x="601" y="193"/>
                    <a:pt x="430" y="222"/>
                  </a:cubicBezTo>
                  <a:cubicBezTo>
                    <a:pt x="404" y="227"/>
                    <a:pt x="378" y="230"/>
                    <a:pt x="351" y="230"/>
                  </a:cubicBezTo>
                  <a:cubicBezTo>
                    <a:pt x="228" y="230"/>
                    <a:pt x="95" y="178"/>
                    <a:pt x="0" y="108"/>
                  </a:cubicBezTo>
                  <a:lnTo>
                    <a:pt x="0" y="108"/>
                  </a:lnTo>
                  <a:cubicBezTo>
                    <a:pt x="115" y="222"/>
                    <a:pt x="287" y="308"/>
                    <a:pt x="458" y="308"/>
                  </a:cubicBezTo>
                  <a:cubicBezTo>
                    <a:pt x="630" y="279"/>
                    <a:pt x="802" y="222"/>
                    <a:pt x="945" y="136"/>
                  </a:cubicBezTo>
                  <a:lnTo>
                    <a:pt x="945" y="108"/>
                  </a:lnTo>
                  <a:cubicBezTo>
                    <a:pt x="973" y="79"/>
                    <a:pt x="973" y="50"/>
                    <a:pt x="945" y="22"/>
                  </a:cubicBezTo>
                  <a:cubicBezTo>
                    <a:pt x="930" y="7"/>
                    <a:pt x="909" y="0"/>
                    <a:pt x="888"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5"/>
            <p:cNvSpPr/>
            <p:nvPr/>
          </p:nvSpPr>
          <p:spPr>
            <a:xfrm>
              <a:off x="1288847" y="3365662"/>
              <a:ext cx="61803" cy="88993"/>
            </a:xfrm>
            <a:custGeom>
              <a:avLst/>
              <a:gdLst/>
              <a:ahLst/>
              <a:cxnLst/>
              <a:rect l="l" t="t" r="r" b="b"/>
              <a:pathLst>
                <a:path w="716" h="1031" extrusionOk="0">
                  <a:moveTo>
                    <a:pt x="0" y="0"/>
                  </a:moveTo>
                  <a:lnTo>
                    <a:pt x="0" y="0"/>
                  </a:lnTo>
                  <a:cubicBezTo>
                    <a:pt x="201" y="86"/>
                    <a:pt x="344" y="229"/>
                    <a:pt x="430" y="401"/>
                  </a:cubicBezTo>
                  <a:cubicBezTo>
                    <a:pt x="516" y="572"/>
                    <a:pt x="573" y="773"/>
                    <a:pt x="573" y="945"/>
                  </a:cubicBezTo>
                  <a:lnTo>
                    <a:pt x="573" y="973"/>
                  </a:lnTo>
                  <a:cubicBezTo>
                    <a:pt x="573" y="1002"/>
                    <a:pt x="601" y="1030"/>
                    <a:pt x="630" y="1030"/>
                  </a:cubicBezTo>
                  <a:cubicBezTo>
                    <a:pt x="687" y="1030"/>
                    <a:pt x="716" y="1002"/>
                    <a:pt x="716" y="945"/>
                  </a:cubicBezTo>
                  <a:cubicBezTo>
                    <a:pt x="687" y="744"/>
                    <a:pt x="601" y="515"/>
                    <a:pt x="487" y="344"/>
                  </a:cubicBezTo>
                  <a:cubicBezTo>
                    <a:pt x="373" y="172"/>
                    <a:pt x="201" y="57"/>
                    <a:pt x="0"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5"/>
            <p:cNvSpPr/>
            <p:nvPr/>
          </p:nvSpPr>
          <p:spPr>
            <a:xfrm>
              <a:off x="1355570" y="3522759"/>
              <a:ext cx="91497" cy="19335"/>
            </a:xfrm>
            <a:custGeom>
              <a:avLst/>
              <a:gdLst/>
              <a:ahLst/>
              <a:cxnLst/>
              <a:rect l="l" t="t" r="r" b="b"/>
              <a:pathLst>
                <a:path w="1060" h="224" extrusionOk="0">
                  <a:moveTo>
                    <a:pt x="613" y="0"/>
                  </a:moveTo>
                  <a:cubicBezTo>
                    <a:pt x="563" y="0"/>
                    <a:pt x="512" y="4"/>
                    <a:pt x="458" y="12"/>
                  </a:cubicBezTo>
                  <a:cubicBezTo>
                    <a:pt x="315" y="40"/>
                    <a:pt x="143" y="98"/>
                    <a:pt x="0" y="183"/>
                  </a:cubicBezTo>
                  <a:cubicBezTo>
                    <a:pt x="143" y="126"/>
                    <a:pt x="315" y="98"/>
                    <a:pt x="487" y="98"/>
                  </a:cubicBezTo>
                  <a:cubicBezTo>
                    <a:pt x="630" y="98"/>
                    <a:pt x="773" y="126"/>
                    <a:pt x="916" y="212"/>
                  </a:cubicBezTo>
                  <a:lnTo>
                    <a:pt x="945" y="212"/>
                  </a:lnTo>
                  <a:cubicBezTo>
                    <a:pt x="953" y="220"/>
                    <a:pt x="961" y="224"/>
                    <a:pt x="970" y="224"/>
                  </a:cubicBezTo>
                  <a:cubicBezTo>
                    <a:pt x="990" y="224"/>
                    <a:pt x="1010" y="204"/>
                    <a:pt x="1030" y="183"/>
                  </a:cubicBezTo>
                  <a:cubicBezTo>
                    <a:pt x="1059" y="126"/>
                    <a:pt x="1030" y="98"/>
                    <a:pt x="973" y="69"/>
                  </a:cubicBezTo>
                  <a:cubicBezTo>
                    <a:pt x="868" y="27"/>
                    <a:pt x="748" y="0"/>
                    <a:pt x="613"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5"/>
            <p:cNvSpPr/>
            <p:nvPr/>
          </p:nvSpPr>
          <p:spPr>
            <a:xfrm>
              <a:off x="1118371" y="3617621"/>
              <a:ext cx="94000" cy="170477"/>
            </a:xfrm>
            <a:custGeom>
              <a:avLst/>
              <a:gdLst/>
              <a:ahLst/>
              <a:cxnLst/>
              <a:rect l="l" t="t" r="r" b="b"/>
              <a:pathLst>
                <a:path w="1089" h="1975" extrusionOk="0">
                  <a:moveTo>
                    <a:pt x="1002" y="0"/>
                  </a:moveTo>
                  <a:cubicBezTo>
                    <a:pt x="974" y="0"/>
                    <a:pt x="945" y="29"/>
                    <a:pt x="917" y="86"/>
                  </a:cubicBezTo>
                  <a:cubicBezTo>
                    <a:pt x="888" y="430"/>
                    <a:pt x="802" y="773"/>
                    <a:pt x="659" y="1116"/>
                  </a:cubicBezTo>
                  <a:cubicBezTo>
                    <a:pt x="516" y="1460"/>
                    <a:pt x="316" y="1775"/>
                    <a:pt x="1" y="1975"/>
                  </a:cubicBezTo>
                  <a:cubicBezTo>
                    <a:pt x="316" y="1775"/>
                    <a:pt x="573" y="1488"/>
                    <a:pt x="716" y="1145"/>
                  </a:cubicBezTo>
                  <a:cubicBezTo>
                    <a:pt x="888" y="802"/>
                    <a:pt x="1002" y="458"/>
                    <a:pt x="1088" y="86"/>
                  </a:cubicBezTo>
                  <a:lnTo>
                    <a:pt x="1060" y="86"/>
                  </a:lnTo>
                  <a:cubicBezTo>
                    <a:pt x="1088" y="57"/>
                    <a:pt x="1060" y="0"/>
                    <a:pt x="1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5"/>
            <p:cNvSpPr/>
            <p:nvPr/>
          </p:nvSpPr>
          <p:spPr>
            <a:xfrm>
              <a:off x="1041808" y="3560306"/>
              <a:ext cx="632535" cy="151228"/>
            </a:xfrm>
            <a:custGeom>
              <a:avLst/>
              <a:gdLst/>
              <a:ahLst/>
              <a:cxnLst/>
              <a:rect l="l" t="t" r="r" b="b"/>
              <a:pathLst>
                <a:path w="7328" h="1752" extrusionOk="0">
                  <a:moveTo>
                    <a:pt x="5131" y="0"/>
                  </a:moveTo>
                  <a:cubicBezTo>
                    <a:pt x="4579" y="0"/>
                    <a:pt x="4010" y="78"/>
                    <a:pt x="3463" y="178"/>
                  </a:cubicBezTo>
                  <a:cubicBezTo>
                    <a:pt x="3149" y="235"/>
                    <a:pt x="2834" y="321"/>
                    <a:pt x="2548" y="407"/>
                  </a:cubicBezTo>
                  <a:cubicBezTo>
                    <a:pt x="2233" y="521"/>
                    <a:pt x="1918" y="636"/>
                    <a:pt x="1632" y="779"/>
                  </a:cubicBezTo>
                  <a:cubicBezTo>
                    <a:pt x="1059" y="1036"/>
                    <a:pt x="516" y="1380"/>
                    <a:pt x="1" y="1752"/>
                  </a:cubicBezTo>
                  <a:cubicBezTo>
                    <a:pt x="544" y="1408"/>
                    <a:pt x="1088" y="1122"/>
                    <a:pt x="1689" y="893"/>
                  </a:cubicBezTo>
                  <a:cubicBezTo>
                    <a:pt x="1975" y="779"/>
                    <a:pt x="2290" y="693"/>
                    <a:pt x="2576" y="607"/>
                  </a:cubicBezTo>
                  <a:cubicBezTo>
                    <a:pt x="2891" y="521"/>
                    <a:pt x="3206" y="493"/>
                    <a:pt x="3521" y="435"/>
                  </a:cubicBezTo>
                  <a:cubicBezTo>
                    <a:pt x="3902" y="381"/>
                    <a:pt x="4294" y="361"/>
                    <a:pt x="4691" y="361"/>
                  </a:cubicBezTo>
                  <a:cubicBezTo>
                    <a:pt x="4920" y="361"/>
                    <a:pt x="5150" y="368"/>
                    <a:pt x="5381" y="378"/>
                  </a:cubicBezTo>
                  <a:cubicBezTo>
                    <a:pt x="5982" y="435"/>
                    <a:pt x="6583" y="521"/>
                    <a:pt x="7184" y="721"/>
                  </a:cubicBezTo>
                  <a:lnTo>
                    <a:pt x="7327" y="206"/>
                  </a:lnTo>
                  <a:cubicBezTo>
                    <a:pt x="6697" y="63"/>
                    <a:pt x="6039" y="6"/>
                    <a:pt x="5381" y="6"/>
                  </a:cubicBezTo>
                  <a:cubicBezTo>
                    <a:pt x="5298" y="2"/>
                    <a:pt x="5215" y="0"/>
                    <a:pt x="5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5"/>
            <p:cNvSpPr/>
            <p:nvPr/>
          </p:nvSpPr>
          <p:spPr>
            <a:xfrm>
              <a:off x="1093684" y="3604587"/>
              <a:ext cx="14933" cy="23651"/>
            </a:xfrm>
            <a:custGeom>
              <a:avLst/>
              <a:gdLst/>
              <a:ahLst/>
              <a:cxnLst/>
              <a:rect l="l" t="t" r="r" b="b"/>
              <a:pathLst>
                <a:path w="173" h="274" extrusionOk="0">
                  <a:moveTo>
                    <a:pt x="44" y="1"/>
                  </a:moveTo>
                  <a:cubicBezTo>
                    <a:pt x="39" y="1"/>
                    <a:pt x="34" y="3"/>
                    <a:pt x="29" y="8"/>
                  </a:cubicBezTo>
                  <a:cubicBezTo>
                    <a:pt x="1" y="8"/>
                    <a:pt x="29" y="65"/>
                    <a:pt x="58" y="151"/>
                  </a:cubicBezTo>
                  <a:cubicBezTo>
                    <a:pt x="81" y="222"/>
                    <a:pt x="124" y="273"/>
                    <a:pt x="155" y="273"/>
                  </a:cubicBezTo>
                  <a:cubicBezTo>
                    <a:pt x="161" y="273"/>
                    <a:pt x="167" y="271"/>
                    <a:pt x="172" y="266"/>
                  </a:cubicBezTo>
                  <a:cubicBezTo>
                    <a:pt x="172" y="266"/>
                    <a:pt x="172" y="208"/>
                    <a:pt x="115" y="123"/>
                  </a:cubicBezTo>
                  <a:cubicBezTo>
                    <a:pt x="91" y="52"/>
                    <a:pt x="68" y="1"/>
                    <a:pt x="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1066495" y="3602084"/>
              <a:ext cx="22356" cy="19076"/>
            </a:xfrm>
            <a:custGeom>
              <a:avLst/>
              <a:gdLst/>
              <a:ahLst/>
              <a:cxnLst/>
              <a:rect l="l" t="t" r="r" b="b"/>
              <a:pathLst>
                <a:path w="259" h="221" extrusionOk="0">
                  <a:moveTo>
                    <a:pt x="240" y="1"/>
                  </a:moveTo>
                  <a:cubicBezTo>
                    <a:pt x="209" y="1"/>
                    <a:pt x="162" y="48"/>
                    <a:pt x="115" y="94"/>
                  </a:cubicBezTo>
                  <a:cubicBezTo>
                    <a:pt x="58" y="152"/>
                    <a:pt x="1" y="209"/>
                    <a:pt x="29" y="209"/>
                  </a:cubicBezTo>
                  <a:cubicBezTo>
                    <a:pt x="37" y="217"/>
                    <a:pt x="47" y="220"/>
                    <a:pt x="58" y="220"/>
                  </a:cubicBezTo>
                  <a:cubicBezTo>
                    <a:pt x="89" y="220"/>
                    <a:pt x="131" y="194"/>
                    <a:pt x="172" y="152"/>
                  </a:cubicBezTo>
                  <a:cubicBezTo>
                    <a:pt x="230" y="94"/>
                    <a:pt x="258" y="37"/>
                    <a:pt x="258" y="9"/>
                  </a:cubicBezTo>
                  <a:cubicBezTo>
                    <a:pt x="253" y="3"/>
                    <a:pt x="247" y="1"/>
                    <a:pt x="2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a:off x="1078838" y="3605278"/>
              <a:ext cx="12430" cy="24773"/>
            </a:xfrm>
            <a:custGeom>
              <a:avLst/>
              <a:gdLst/>
              <a:ahLst/>
              <a:cxnLst/>
              <a:rect l="l" t="t" r="r" b="b"/>
              <a:pathLst>
                <a:path w="144" h="287" extrusionOk="0">
                  <a:moveTo>
                    <a:pt x="144" y="0"/>
                  </a:moveTo>
                  <a:cubicBezTo>
                    <a:pt x="115" y="0"/>
                    <a:pt x="87" y="29"/>
                    <a:pt x="29" y="115"/>
                  </a:cubicBezTo>
                  <a:cubicBezTo>
                    <a:pt x="1" y="200"/>
                    <a:pt x="1" y="258"/>
                    <a:pt x="1" y="286"/>
                  </a:cubicBezTo>
                  <a:cubicBezTo>
                    <a:pt x="29" y="286"/>
                    <a:pt x="87" y="229"/>
                    <a:pt x="115" y="143"/>
                  </a:cubicBezTo>
                  <a:cubicBezTo>
                    <a:pt x="144" y="86"/>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a:off x="1091181" y="3605278"/>
              <a:ext cx="5093" cy="27190"/>
            </a:xfrm>
            <a:custGeom>
              <a:avLst/>
              <a:gdLst/>
              <a:ahLst/>
              <a:cxnLst/>
              <a:rect l="l" t="t" r="r" b="b"/>
              <a:pathLst>
                <a:path w="59" h="315" extrusionOk="0">
                  <a:moveTo>
                    <a:pt x="30" y="0"/>
                  </a:moveTo>
                  <a:cubicBezTo>
                    <a:pt x="1" y="0"/>
                    <a:pt x="1" y="57"/>
                    <a:pt x="1" y="143"/>
                  </a:cubicBezTo>
                  <a:cubicBezTo>
                    <a:pt x="1" y="229"/>
                    <a:pt x="1" y="315"/>
                    <a:pt x="30" y="315"/>
                  </a:cubicBezTo>
                  <a:cubicBezTo>
                    <a:pt x="58" y="315"/>
                    <a:pt x="58" y="229"/>
                    <a:pt x="58" y="143"/>
                  </a:cubicBezTo>
                  <a:cubicBezTo>
                    <a:pt x="58" y="57"/>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a:off x="1098604" y="3602084"/>
              <a:ext cx="19853" cy="19076"/>
            </a:xfrm>
            <a:custGeom>
              <a:avLst/>
              <a:gdLst/>
              <a:ahLst/>
              <a:cxnLst/>
              <a:rect l="l" t="t" r="r" b="b"/>
              <a:pathLst>
                <a:path w="230" h="221" extrusionOk="0">
                  <a:moveTo>
                    <a:pt x="19" y="1"/>
                  </a:moveTo>
                  <a:cubicBezTo>
                    <a:pt x="12" y="1"/>
                    <a:pt x="6" y="3"/>
                    <a:pt x="1" y="9"/>
                  </a:cubicBezTo>
                  <a:cubicBezTo>
                    <a:pt x="1" y="37"/>
                    <a:pt x="29" y="94"/>
                    <a:pt x="87" y="152"/>
                  </a:cubicBezTo>
                  <a:cubicBezTo>
                    <a:pt x="129" y="194"/>
                    <a:pt x="186" y="220"/>
                    <a:pt x="213" y="220"/>
                  </a:cubicBezTo>
                  <a:cubicBezTo>
                    <a:pt x="224" y="220"/>
                    <a:pt x="230" y="217"/>
                    <a:pt x="230" y="209"/>
                  </a:cubicBezTo>
                  <a:cubicBezTo>
                    <a:pt x="230" y="209"/>
                    <a:pt x="201" y="152"/>
                    <a:pt x="144" y="94"/>
                  </a:cubicBezTo>
                  <a:cubicBezTo>
                    <a:pt x="97" y="48"/>
                    <a:pt x="50" y="1"/>
                    <a:pt x="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a:off x="1098604" y="3600962"/>
              <a:ext cx="27276" cy="11135"/>
            </a:xfrm>
            <a:custGeom>
              <a:avLst/>
              <a:gdLst/>
              <a:ahLst/>
              <a:cxnLst/>
              <a:rect l="l" t="t" r="r" b="b"/>
              <a:pathLst>
                <a:path w="316" h="129" extrusionOk="0">
                  <a:moveTo>
                    <a:pt x="69" y="0"/>
                  </a:moveTo>
                  <a:cubicBezTo>
                    <a:pt x="44" y="0"/>
                    <a:pt x="29" y="7"/>
                    <a:pt x="29" y="22"/>
                  </a:cubicBezTo>
                  <a:cubicBezTo>
                    <a:pt x="1" y="50"/>
                    <a:pt x="87" y="79"/>
                    <a:pt x="144" y="107"/>
                  </a:cubicBezTo>
                  <a:cubicBezTo>
                    <a:pt x="187" y="122"/>
                    <a:pt x="230" y="129"/>
                    <a:pt x="262" y="129"/>
                  </a:cubicBezTo>
                  <a:cubicBezTo>
                    <a:pt x="294" y="129"/>
                    <a:pt x="316" y="122"/>
                    <a:pt x="316" y="107"/>
                  </a:cubicBezTo>
                  <a:cubicBezTo>
                    <a:pt x="316" y="79"/>
                    <a:pt x="258" y="22"/>
                    <a:pt x="172" y="22"/>
                  </a:cubicBezTo>
                  <a:cubicBezTo>
                    <a:pt x="130" y="7"/>
                    <a:pt x="94" y="0"/>
                    <a:pt x="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1101108" y="3592934"/>
              <a:ext cx="24773" cy="7423"/>
            </a:xfrm>
            <a:custGeom>
              <a:avLst/>
              <a:gdLst/>
              <a:ahLst/>
              <a:cxnLst/>
              <a:rect l="l" t="t" r="r" b="b"/>
              <a:pathLst>
                <a:path w="287" h="86" extrusionOk="0">
                  <a:moveTo>
                    <a:pt x="143" y="0"/>
                  </a:moveTo>
                  <a:cubicBezTo>
                    <a:pt x="58" y="0"/>
                    <a:pt x="0" y="29"/>
                    <a:pt x="0" y="57"/>
                  </a:cubicBezTo>
                  <a:cubicBezTo>
                    <a:pt x="0" y="86"/>
                    <a:pt x="58" y="86"/>
                    <a:pt x="143" y="86"/>
                  </a:cubicBezTo>
                  <a:cubicBezTo>
                    <a:pt x="229" y="57"/>
                    <a:pt x="287" y="29"/>
                    <a:pt x="287" y="29"/>
                  </a:cubicBezTo>
                  <a:cubicBezTo>
                    <a:pt x="287" y="0"/>
                    <a:pt x="229"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1098604" y="3580505"/>
              <a:ext cx="24773" cy="14933"/>
            </a:xfrm>
            <a:custGeom>
              <a:avLst/>
              <a:gdLst/>
              <a:ahLst/>
              <a:cxnLst/>
              <a:rect l="l" t="t" r="r" b="b"/>
              <a:pathLst>
                <a:path w="287" h="173" extrusionOk="0">
                  <a:moveTo>
                    <a:pt x="287" y="1"/>
                  </a:moveTo>
                  <a:cubicBezTo>
                    <a:pt x="258" y="1"/>
                    <a:pt x="201" y="1"/>
                    <a:pt x="115" y="58"/>
                  </a:cubicBezTo>
                  <a:cubicBezTo>
                    <a:pt x="58" y="87"/>
                    <a:pt x="1" y="144"/>
                    <a:pt x="1" y="173"/>
                  </a:cubicBezTo>
                  <a:cubicBezTo>
                    <a:pt x="29" y="173"/>
                    <a:pt x="87" y="173"/>
                    <a:pt x="172" y="115"/>
                  </a:cubicBezTo>
                  <a:cubicBezTo>
                    <a:pt x="230" y="87"/>
                    <a:pt x="287" y="30"/>
                    <a:pt x="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p:nvPr/>
          </p:nvSpPr>
          <p:spPr>
            <a:xfrm>
              <a:off x="1096188" y="3570664"/>
              <a:ext cx="19853" cy="22356"/>
            </a:xfrm>
            <a:custGeom>
              <a:avLst/>
              <a:gdLst/>
              <a:ahLst/>
              <a:cxnLst/>
              <a:rect l="l" t="t" r="r" b="b"/>
              <a:pathLst>
                <a:path w="230" h="259" extrusionOk="0">
                  <a:moveTo>
                    <a:pt x="200" y="0"/>
                  </a:moveTo>
                  <a:cubicBezTo>
                    <a:pt x="172" y="0"/>
                    <a:pt x="143" y="29"/>
                    <a:pt x="86" y="115"/>
                  </a:cubicBezTo>
                  <a:cubicBezTo>
                    <a:pt x="29" y="172"/>
                    <a:pt x="0" y="229"/>
                    <a:pt x="29" y="258"/>
                  </a:cubicBezTo>
                  <a:cubicBezTo>
                    <a:pt x="29" y="258"/>
                    <a:pt x="86" y="229"/>
                    <a:pt x="143" y="144"/>
                  </a:cubicBezTo>
                  <a:cubicBezTo>
                    <a:pt x="200" y="86"/>
                    <a:pt x="229"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5"/>
            <p:cNvSpPr/>
            <p:nvPr/>
          </p:nvSpPr>
          <p:spPr>
            <a:xfrm>
              <a:off x="1093684" y="3565744"/>
              <a:ext cx="10013" cy="24773"/>
            </a:xfrm>
            <a:custGeom>
              <a:avLst/>
              <a:gdLst/>
              <a:ahLst/>
              <a:cxnLst/>
              <a:rect l="l" t="t" r="r" b="b"/>
              <a:pathLst>
                <a:path w="116" h="287" extrusionOk="0">
                  <a:moveTo>
                    <a:pt x="86" y="0"/>
                  </a:moveTo>
                  <a:cubicBezTo>
                    <a:pt x="58" y="0"/>
                    <a:pt x="29" y="57"/>
                    <a:pt x="1" y="143"/>
                  </a:cubicBezTo>
                  <a:cubicBezTo>
                    <a:pt x="1" y="229"/>
                    <a:pt x="1" y="286"/>
                    <a:pt x="1" y="286"/>
                  </a:cubicBezTo>
                  <a:cubicBezTo>
                    <a:pt x="29" y="286"/>
                    <a:pt x="58" y="229"/>
                    <a:pt x="86" y="143"/>
                  </a:cubicBezTo>
                  <a:cubicBezTo>
                    <a:pt x="86" y="57"/>
                    <a:pt x="115" y="0"/>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5"/>
            <p:cNvSpPr/>
            <p:nvPr/>
          </p:nvSpPr>
          <p:spPr>
            <a:xfrm>
              <a:off x="1083844" y="3565744"/>
              <a:ext cx="9927" cy="24773"/>
            </a:xfrm>
            <a:custGeom>
              <a:avLst/>
              <a:gdLst/>
              <a:ahLst/>
              <a:cxnLst/>
              <a:rect l="l" t="t" r="r" b="b"/>
              <a:pathLst>
                <a:path w="115" h="287" extrusionOk="0">
                  <a:moveTo>
                    <a:pt x="29" y="0"/>
                  </a:moveTo>
                  <a:cubicBezTo>
                    <a:pt x="0" y="0"/>
                    <a:pt x="0" y="57"/>
                    <a:pt x="29" y="143"/>
                  </a:cubicBezTo>
                  <a:cubicBezTo>
                    <a:pt x="29" y="229"/>
                    <a:pt x="86" y="286"/>
                    <a:pt x="86" y="286"/>
                  </a:cubicBezTo>
                  <a:cubicBezTo>
                    <a:pt x="115" y="286"/>
                    <a:pt x="115" y="229"/>
                    <a:pt x="86" y="143"/>
                  </a:cubicBezTo>
                  <a:cubicBezTo>
                    <a:pt x="57" y="57"/>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5"/>
            <p:cNvSpPr/>
            <p:nvPr/>
          </p:nvSpPr>
          <p:spPr>
            <a:xfrm>
              <a:off x="1073918" y="3570664"/>
              <a:ext cx="17350" cy="22356"/>
            </a:xfrm>
            <a:custGeom>
              <a:avLst/>
              <a:gdLst/>
              <a:ahLst/>
              <a:cxnLst/>
              <a:rect l="l" t="t" r="r" b="b"/>
              <a:pathLst>
                <a:path w="201" h="259" extrusionOk="0">
                  <a:moveTo>
                    <a:pt x="1" y="0"/>
                  </a:moveTo>
                  <a:cubicBezTo>
                    <a:pt x="1" y="29"/>
                    <a:pt x="1" y="86"/>
                    <a:pt x="58" y="144"/>
                  </a:cubicBezTo>
                  <a:cubicBezTo>
                    <a:pt x="115" y="229"/>
                    <a:pt x="172" y="258"/>
                    <a:pt x="172" y="258"/>
                  </a:cubicBezTo>
                  <a:cubicBezTo>
                    <a:pt x="201" y="229"/>
                    <a:pt x="172" y="172"/>
                    <a:pt x="115" y="115"/>
                  </a:cubicBezTo>
                  <a:cubicBezTo>
                    <a:pt x="58" y="29"/>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5"/>
            <p:cNvSpPr/>
            <p:nvPr/>
          </p:nvSpPr>
          <p:spPr>
            <a:xfrm>
              <a:off x="1064078" y="3579555"/>
              <a:ext cx="24773" cy="15882"/>
            </a:xfrm>
            <a:custGeom>
              <a:avLst/>
              <a:gdLst/>
              <a:ahLst/>
              <a:cxnLst/>
              <a:rect l="l" t="t" r="r" b="b"/>
              <a:pathLst>
                <a:path w="287" h="184" extrusionOk="0">
                  <a:moveTo>
                    <a:pt x="29" y="1"/>
                  </a:moveTo>
                  <a:cubicBezTo>
                    <a:pt x="18" y="1"/>
                    <a:pt x="8" y="4"/>
                    <a:pt x="0" y="12"/>
                  </a:cubicBezTo>
                  <a:cubicBezTo>
                    <a:pt x="0" y="41"/>
                    <a:pt x="57" y="98"/>
                    <a:pt x="115" y="126"/>
                  </a:cubicBezTo>
                  <a:cubicBezTo>
                    <a:pt x="200" y="184"/>
                    <a:pt x="258" y="184"/>
                    <a:pt x="258" y="184"/>
                  </a:cubicBezTo>
                  <a:cubicBezTo>
                    <a:pt x="286" y="155"/>
                    <a:pt x="229" y="98"/>
                    <a:pt x="172" y="69"/>
                  </a:cubicBezTo>
                  <a:cubicBezTo>
                    <a:pt x="109" y="27"/>
                    <a:pt x="61"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5"/>
            <p:cNvSpPr/>
            <p:nvPr/>
          </p:nvSpPr>
          <p:spPr>
            <a:xfrm>
              <a:off x="1059071" y="3591812"/>
              <a:ext cx="27276" cy="6129"/>
            </a:xfrm>
            <a:custGeom>
              <a:avLst/>
              <a:gdLst/>
              <a:ahLst/>
              <a:cxnLst/>
              <a:rect l="l" t="t" r="r" b="b"/>
              <a:pathLst>
                <a:path w="316" h="71" extrusionOk="0">
                  <a:moveTo>
                    <a:pt x="77" y="0"/>
                  </a:moveTo>
                  <a:cubicBezTo>
                    <a:pt x="26" y="0"/>
                    <a:pt x="1" y="13"/>
                    <a:pt x="1" y="13"/>
                  </a:cubicBezTo>
                  <a:cubicBezTo>
                    <a:pt x="1" y="42"/>
                    <a:pt x="87" y="70"/>
                    <a:pt x="144" y="70"/>
                  </a:cubicBezTo>
                  <a:lnTo>
                    <a:pt x="316" y="70"/>
                  </a:lnTo>
                  <a:cubicBezTo>
                    <a:pt x="316" y="42"/>
                    <a:pt x="258" y="13"/>
                    <a:pt x="173" y="13"/>
                  </a:cubicBezTo>
                  <a:cubicBezTo>
                    <a:pt x="134" y="4"/>
                    <a:pt x="103" y="0"/>
                    <a:pt x="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5"/>
            <p:cNvSpPr/>
            <p:nvPr/>
          </p:nvSpPr>
          <p:spPr>
            <a:xfrm>
              <a:off x="1061574" y="3598459"/>
              <a:ext cx="24773" cy="11221"/>
            </a:xfrm>
            <a:custGeom>
              <a:avLst/>
              <a:gdLst/>
              <a:ahLst/>
              <a:cxnLst/>
              <a:rect l="l" t="t" r="r" b="b"/>
              <a:pathLst>
                <a:path w="287" h="130" extrusionOk="0">
                  <a:moveTo>
                    <a:pt x="237" y="0"/>
                  </a:moveTo>
                  <a:cubicBezTo>
                    <a:pt x="208" y="0"/>
                    <a:pt x="172" y="8"/>
                    <a:pt x="144" y="22"/>
                  </a:cubicBezTo>
                  <a:cubicBezTo>
                    <a:pt x="58" y="51"/>
                    <a:pt x="0" y="79"/>
                    <a:pt x="0" y="108"/>
                  </a:cubicBezTo>
                  <a:cubicBezTo>
                    <a:pt x="0" y="122"/>
                    <a:pt x="22" y="129"/>
                    <a:pt x="51" y="129"/>
                  </a:cubicBezTo>
                  <a:cubicBezTo>
                    <a:pt x="79" y="129"/>
                    <a:pt x="115" y="122"/>
                    <a:pt x="144" y="108"/>
                  </a:cubicBezTo>
                  <a:cubicBezTo>
                    <a:pt x="229" y="79"/>
                    <a:pt x="287" y="51"/>
                    <a:pt x="287" y="22"/>
                  </a:cubicBezTo>
                  <a:cubicBezTo>
                    <a:pt x="287" y="8"/>
                    <a:pt x="265" y="0"/>
                    <a:pt x="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5"/>
            <p:cNvSpPr/>
            <p:nvPr/>
          </p:nvSpPr>
          <p:spPr>
            <a:xfrm>
              <a:off x="1081341" y="3586978"/>
              <a:ext cx="18386" cy="19421"/>
            </a:xfrm>
            <a:custGeom>
              <a:avLst/>
              <a:gdLst/>
              <a:ahLst/>
              <a:cxnLst/>
              <a:rect l="l" t="t" r="r" b="b"/>
              <a:pathLst>
                <a:path w="213" h="225" extrusionOk="0">
                  <a:moveTo>
                    <a:pt x="126" y="0"/>
                  </a:moveTo>
                  <a:cubicBezTo>
                    <a:pt x="115" y="0"/>
                    <a:pt x="102" y="4"/>
                    <a:pt x="86" y="12"/>
                  </a:cubicBezTo>
                  <a:cubicBezTo>
                    <a:pt x="29" y="40"/>
                    <a:pt x="0" y="126"/>
                    <a:pt x="29" y="184"/>
                  </a:cubicBezTo>
                  <a:cubicBezTo>
                    <a:pt x="44" y="213"/>
                    <a:pt x="60" y="224"/>
                    <a:pt x="76" y="224"/>
                  </a:cubicBezTo>
                  <a:cubicBezTo>
                    <a:pt x="146" y="224"/>
                    <a:pt x="212"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5"/>
            <p:cNvSpPr/>
            <p:nvPr/>
          </p:nvSpPr>
          <p:spPr>
            <a:xfrm>
              <a:off x="1091181" y="3586978"/>
              <a:ext cx="14933" cy="20803"/>
            </a:xfrm>
            <a:custGeom>
              <a:avLst/>
              <a:gdLst/>
              <a:ahLst/>
              <a:cxnLst/>
              <a:rect l="l" t="t" r="r" b="b"/>
              <a:pathLst>
                <a:path w="173" h="241" extrusionOk="0">
                  <a:moveTo>
                    <a:pt x="46" y="1"/>
                  </a:moveTo>
                  <a:cubicBezTo>
                    <a:pt x="32" y="1"/>
                    <a:pt x="16" y="4"/>
                    <a:pt x="1" y="12"/>
                  </a:cubicBezTo>
                  <a:cubicBezTo>
                    <a:pt x="87" y="69"/>
                    <a:pt x="87" y="184"/>
                    <a:pt x="1" y="241"/>
                  </a:cubicBezTo>
                  <a:lnTo>
                    <a:pt x="87" y="241"/>
                  </a:lnTo>
                  <a:cubicBezTo>
                    <a:pt x="144" y="212"/>
                    <a:pt x="173" y="126"/>
                    <a:pt x="144" y="69"/>
                  </a:cubicBezTo>
                  <a:cubicBezTo>
                    <a:pt x="123" y="27"/>
                    <a:pt x="87" y="1"/>
                    <a:pt x="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5"/>
            <p:cNvSpPr/>
            <p:nvPr/>
          </p:nvSpPr>
          <p:spPr>
            <a:xfrm>
              <a:off x="1276504" y="3864660"/>
              <a:ext cx="14933" cy="24773"/>
            </a:xfrm>
            <a:custGeom>
              <a:avLst/>
              <a:gdLst/>
              <a:ahLst/>
              <a:cxnLst/>
              <a:rect l="l" t="t" r="r" b="b"/>
              <a:pathLst>
                <a:path w="173" h="287" extrusionOk="0">
                  <a:moveTo>
                    <a:pt x="29" y="0"/>
                  </a:moveTo>
                  <a:cubicBezTo>
                    <a:pt x="0" y="0"/>
                    <a:pt x="29" y="86"/>
                    <a:pt x="58" y="143"/>
                  </a:cubicBezTo>
                  <a:cubicBezTo>
                    <a:pt x="86" y="229"/>
                    <a:pt x="143" y="286"/>
                    <a:pt x="172" y="286"/>
                  </a:cubicBezTo>
                  <a:cubicBezTo>
                    <a:pt x="172" y="258"/>
                    <a:pt x="143" y="200"/>
                    <a:pt x="143" y="115"/>
                  </a:cubicBezTo>
                  <a:cubicBezTo>
                    <a:pt x="86" y="57"/>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5"/>
            <p:cNvSpPr/>
            <p:nvPr/>
          </p:nvSpPr>
          <p:spPr>
            <a:xfrm>
              <a:off x="1249314" y="3862157"/>
              <a:ext cx="22356" cy="19853"/>
            </a:xfrm>
            <a:custGeom>
              <a:avLst/>
              <a:gdLst/>
              <a:ahLst/>
              <a:cxnLst/>
              <a:rect l="l" t="t" r="r" b="b"/>
              <a:pathLst>
                <a:path w="259" h="230" extrusionOk="0">
                  <a:moveTo>
                    <a:pt x="230" y="1"/>
                  </a:moveTo>
                  <a:cubicBezTo>
                    <a:pt x="229" y="1"/>
                    <a:pt x="172" y="29"/>
                    <a:pt x="115" y="86"/>
                  </a:cubicBezTo>
                  <a:cubicBezTo>
                    <a:pt x="29" y="144"/>
                    <a:pt x="1" y="201"/>
                    <a:pt x="29" y="229"/>
                  </a:cubicBezTo>
                  <a:cubicBezTo>
                    <a:pt x="29" y="229"/>
                    <a:pt x="86" y="201"/>
                    <a:pt x="144" y="144"/>
                  </a:cubicBezTo>
                  <a:cubicBezTo>
                    <a:pt x="201" y="86"/>
                    <a:pt x="258" y="29"/>
                    <a:pt x="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5"/>
            <p:cNvSpPr/>
            <p:nvPr/>
          </p:nvSpPr>
          <p:spPr>
            <a:xfrm>
              <a:off x="1259240" y="3864660"/>
              <a:ext cx="14847" cy="24773"/>
            </a:xfrm>
            <a:custGeom>
              <a:avLst/>
              <a:gdLst/>
              <a:ahLst/>
              <a:cxnLst/>
              <a:rect l="l" t="t" r="r" b="b"/>
              <a:pathLst>
                <a:path w="172" h="287" extrusionOk="0">
                  <a:moveTo>
                    <a:pt x="143" y="0"/>
                  </a:moveTo>
                  <a:cubicBezTo>
                    <a:pt x="115" y="0"/>
                    <a:pt x="86" y="57"/>
                    <a:pt x="57" y="115"/>
                  </a:cubicBezTo>
                  <a:cubicBezTo>
                    <a:pt x="29" y="200"/>
                    <a:pt x="0" y="258"/>
                    <a:pt x="29" y="286"/>
                  </a:cubicBezTo>
                  <a:cubicBezTo>
                    <a:pt x="57" y="286"/>
                    <a:pt x="86" y="229"/>
                    <a:pt x="115" y="143"/>
                  </a:cubicBezTo>
                  <a:cubicBezTo>
                    <a:pt x="172" y="86"/>
                    <a:pt x="172"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5"/>
            <p:cNvSpPr/>
            <p:nvPr/>
          </p:nvSpPr>
          <p:spPr>
            <a:xfrm>
              <a:off x="1271584" y="3864660"/>
              <a:ext cx="7423" cy="27190"/>
            </a:xfrm>
            <a:custGeom>
              <a:avLst/>
              <a:gdLst/>
              <a:ahLst/>
              <a:cxnLst/>
              <a:rect l="l" t="t" r="r" b="b"/>
              <a:pathLst>
                <a:path w="86" h="315" extrusionOk="0">
                  <a:moveTo>
                    <a:pt x="29" y="0"/>
                  </a:moveTo>
                  <a:cubicBezTo>
                    <a:pt x="0" y="0"/>
                    <a:pt x="0" y="86"/>
                    <a:pt x="0" y="172"/>
                  </a:cubicBezTo>
                  <a:cubicBezTo>
                    <a:pt x="0" y="258"/>
                    <a:pt x="29" y="315"/>
                    <a:pt x="57" y="315"/>
                  </a:cubicBezTo>
                  <a:cubicBezTo>
                    <a:pt x="57" y="315"/>
                    <a:pt x="86" y="229"/>
                    <a:pt x="86" y="143"/>
                  </a:cubicBezTo>
                  <a:cubicBezTo>
                    <a:pt x="86" y="86"/>
                    <a:pt x="86"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5"/>
            <p:cNvSpPr/>
            <p:nvPr/>
          </p:nvSpPr>
          <p:spPr>
            <a:xfrm>
              <a:off x="1278921" y="3862157"/>
              <a:ext cx="22356" cy="18386"/>
            </a:xfrm>
            <a:custGeom>
              <a:avLst/>
              <a:gdLst/>
              <a:ahLst/>
              <a:cxnLst/>
              <a:rect l="l" t="t" r="r" b="b"/>
              <a:pathLst>
                <a:path w="259" h="213" extrusionOk="0">
                  <a:moveTo>
                    <a:pt x="30" y="1"/>
                  </a:moveTo>
                  <a:lnTo>
                    <a:pt x="30" y="1"/>
                  </a:lnTo>
                  <a:cubicBezTo>
                    <a:pt x="1" y="29"/>
                    <a:pt x="58" y="86"/>
                    <a:pt x="115" y="144"/>
                  </a:cubicBezTo>
                  <a:cubicBezTo>
                    <a:pt x="157" y="186"/>
                    <a:pt x="199" y="212"/>
                    <a:pt x="230" y="212"/>
                  </a:cubicBezTo>
                  <a:cubicBezTo>
                    <a:pt x="241" y="212"/>
                    <a:pt x="251" y="209"/>
                    <a:pt x="259" y="201"/>
                  </a:cubicBezTo>
                  <a:cubicBezTo>
                    <a:pt x="259" y="201"/>
                    <a:pt x="230" y="144"/>
                    <a:pt x="173" y="86"/>
                  </a:cubicBezTo>
                  <a:cubicBezTo>
                    <a:pt x="87" y="29"/>
                    <a:pt x="30"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5"/>
            <p:cNvSpPr/>
            <p:nvPr/>
          </p:nvSpPr>
          <p:spPr>
            <a:xfrm>
              <a:off x="1281424" y="3858618"/>
              <a:ext cx="27276" cy="11394"/>
            </a:xfrm>
            <a:custGeom>
              <a:avLst/>
              <a:gdLst/>
              <a:ahLst/>
              <a:cxnLst/>
              <a:rect l="l" t="t" r="r" b="b"/>
              <a:pathLst>
                <a:path w="316" h="132" extrusionOk="0">
                  <a:moveTo>
                    <a:pt x="26" y="0"/>
                  </a:moveTo>
                  <a:cubicBezTo>
                    <a:pt x="10" y="0"/>
                    <a:pt x="1" y="3"/>
                    <a:pt x="1" y="13"/>
                  </a:cubicBezTo>
                  <a:cubicBezTo>
                    <a:pt x="1" y="42"/>
                    <a:pt x="58" y="99"/>
                    <a:pt x="144" y="99"/>
                  </a:cubicBezTo>
                  <a:cubicBezTo>
                    <a:pt x="193" y="115"/>
                    <a:pt x="233" y="132"/>
                    <a:pt x="258" y="132"/>
                  </a:cubicBezTo>
                  <a:cubicBezTo>
                    <a:pt x="277" y="132"/>
                    <a:pt x="287" y="123"/>
                    <a:pt x="287" y="99"/>
                  </a:cubicBezTo>
                  <a:cubicBezTo>
                    <a:pt x="315" y="70"/>
                    <a:pt x="258" y="42"/>
                    <a:pt x="172" y="13"/>
                  </a:cubicBezTo>
                  <a:cubicBezTo>
                    <a:pt x="115" y="13"/>
                    <a:pt x="58" y="0"/>
                    <a:pt x="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5"/>
            <p:cNvSpPr/>
            <p:nvPr/>
          </p:nvSpPr>
          <p:spPr>
            <a:xfrm>
              <a:off x="1281424" y="3852317"/>
              <a:ext cx="27276" cy="7423"/>
            </a:xfrm>
            <a:custGeom>
              <a:avLst/>
              <a:gdLst/>
              <a:ahLst/>
              <a:cxnLst/>
              <a:rect l="l" t="t" r="r" b="b"/>
              <a:pathLst>
                <a:path w="316" h="86" extrusionOk="0">
                  <a:moveTo>
                    <a:pt x="144" y="0"/>
                  </a:moveTo>
                  <a:cubicBezTo>
                    <a:pt x="58" y="0"/>
                    <a:pt x="1" y="29"/>
                    <a:pt x="1" y="57"/>
                  </a:cubicBezTo>
                  <a:cubicBezTo>
                    <a:pt x="1" y="86"/>
                    <a:pt x="86" y="86"/>
                    <a:pt x="172" y="86"/>
                  </a:cubicBezTo>
                  <a:cubicBezTo>
                    <a:pt x="258" y="57"/>
                    <a:pt x="315" y="57"/>
                    <a:pt x="315" y="29"/>
                  </a:cubicBezTo>
                  <a:cubicBezTo>
                    <a:pt x="315" y="0"/>
                    <a:pt x="230"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5"/>
            <p:cNvSpPr/>
            <p:nvPr/>
          </p:nvSpPr>
          <p:spPr>
            <a:xfrm>
              <a:off x="1281424" y="3841355"/>
              <a:ext cx="24773" cy="13466"/>
            </a:xfrm>
            <a:custGeom>
              <a:avLst/>
              <a:gdLst/>
              <a:ahLst/>
              <a:cxnLst/>
              <a:rect l="l" t="t" r="r" b="b"/>
              <a:pathLst>
                <a:path w="287" h="156" extrusionOk="0">
                  <a:moveTo>
                    <a:pt x="244" y="1"/>
                  </a:moveTo>
                  <a:cubicBezTo>
                    <a:pt x="222" y="1"/>
                    <a:pt x="176" y="21"/>
                    <a:pt x="115" y="41"/>
                  </a:cubicBezTo>
                  <a:cubicBezTo>
                    <a:pt x="29" y="70"/>
                    <a:pt x="1" y="127"/>
                    <a:pt x="1" y="156"/>
                  </a:cubicBezTo>
                  <a:cubicBezTo>
                    <a:pt x="1" y="156"/>
                    <a:pt x="86" y="156"/>
                    <a:pt x="144" y="98"/>
                  </a:cubicBezTo>
                  <a:cubicBezTo>
                    <a:pt x="230" y="70"/>
                    <a:pt x="287" y="13"/>
                    <a:pt x="258" y="13"/>
                  </a:cubicBezTo>
                  <a:cubicBezTo>
                    <a:pt x="258" y="4"/>
                    <a:pt x="253" y="1"/>
                    <a:pt x="2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5"/>
            <p:cNvSpPr/>
            <p:nvPr/>
          </p:nvSpPr>
          <p:spPr>
            <a:xfrm>
              <a:off x="1276504" y="3830047"/>
              <a:ext cx="19853" cy="22356"/>
            </a:xfrm>
            <a:custGeom>
              <a:avLst/>
              <a:gdLst/>
              <a:ahLst/>
              <a:cxnLst/>
              <a:rect l="l" t="t" r="r" b="b"/>
              <a:pathLst>
                <a:path w="230" h="259" extrusionOk="0">
                  <a:moveTo>
                    <a:pt x="201" y="0"/>
                  </a:moveTo>
                  <a:lnTo>
                    <a:pt x="201" y="0"/>
                  </a:lnTo>
                  <a:cubicBezTo>
                    <a:pt x="201" y="1"/>
                    <a:pt x="143" y="29"/>
                    <a:pt x="86" y="115"/>
                  </a:cubicBezTo>
                  <a:cubicBezTo>
                    <a:pt x="58" y="172"/>
                    <a:pt x="0" y="229"/>
                    <a:pt x="29" y="258"/>
                  </a:cubicBezTo>
                  <a:cubicBezTo>
                    <a:pt x="58" y="258"/>
                    <a:pt x="115" y="229"/>
                    <a:pt x="143" y="144"/>
                  </a:cubicBezTo>
                  <a:cubicBezTo>
                    <a:pt x="201" y="86"/>
                    <a:pt x="229"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5"/>
            <p:cNvSpPr/>
            <p:nvPr/>
          </p:nvSpPr>
          <p:spPr>
            <a:xfrm>
              <a:off x="1274001" y="3825127"/>
              <a:ext cx="10013" cy="25291"/>
            </a:xfrm>
            <a:custGeom>
              <a:avLst/>
              <a:gdLst/>
              <a:ahLst/>
              <a:cxnLst/>
              <a:rect l="l" t="t" r="r" b="b"/>
              <a:pathLst>
                <a:path w="116" h="293" extrusionOk="0">
                  <a:moveTo>
                    <a:pt x="87" y="0"/>
                  </a:moveTo>
                  <a:cubicBezTo>
                    <a:pt x="87" y="0"/>
                    <a:pt x="29" y="57"/>
                    <a:pt x="29" y="143"/>
                  </a:cubicBezTo>
                  <a:cubicBezTo>
                    <a:pt x="1" y="229"/>
                    <a:pt x="1" y="286"/>
                    <a:pt x="29" y="286"/>
                  </a:cubicBezTo>
                  <a:cubicBezTo>
                    <a:pt x="33" y="290"/>
                    <a:pt x="37" y="292"/>
                    <a:pt x="41" y="292"/>
                  </a:cubicBezTo>
                  <a:cubicBezTo>
                    <a:pt x="65" y="292"/>
                    <a:pt x="87" y="221"/>
                    <a:pt x="87" y="172"/>
                  </a:cubicBezTo>
                  <a:cubicBezTo>
                    <a:pt x="115" y="86"/>
                    <a:pt x="87" y="0"/>
                    <a:pt x="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5"/>
            <p:cNvSpPr/>
            <p:nvPr/>
          </p:nvSpPr>
          <p:spPr>
            <a:xfrm>
              <a:off x="1266577" y="3825127"/>
              <a:ext cx="10013" cy="25291"/>
            </a:xfrm>
            <a:custGeom>
              <a:avLst/>
              <a:gdLst/>
              <a:ahLst/>
              <a:cxnLst/>
              <a:rect l="l" t="t" r="r" b="b"/>
              <a:pathLst>
                <a:path w="116" h="293" extrusionOk="0">
                  <a:moveTo>
                    <a:pt x="1" y="0"/>
                  </a:moveTo>
                  <a:cubicBezTo>
                    <a:pt x="1" y="0"/>
                    <a:pt x="1" y="86"/>
                    <a:pt x="1" y="143"/>
                  </a:cubicBezTo>
                  <a:cubicBezTo>
                    <a:pt x="1" y="218"/>
                    <a:pt x="44" y="292"/>
                    <a:pt x="74" y="292"/>
                  </a:cubicBezTo>
                  <a:cubicBezTo>
                    <a:pt x="79" y="292"/>
                    <a:pt x="83" y="290"/>
                    <a:pt x="87" y="286"/>
                  </a:cubicBezTo>
                  <a:cubicBezTo>
                    <a:pt x="115" y="286"/>
                    <a:pt x="115" y="229"/>
                    <a:pt x="87" y="143"/>
                  </a:cubicBezTo>
                  <a:cubicBezTo>
                    <a:pt x="58" y="57"/>
                    <a:pt x="3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5"/>
            <p:cNvSpPr/>
            <p:nvPr/>
          </p:nvSpPr>
          <p:spPr>
            <a:xfrm>
              <a:off x="1254234" y="3830047"/>
              <a:ext cx="17436" cy="22356"/>
            </a:xfrm>
            <a:custGeom>
              <a:avLst/>
              <a:gdLst/>
              <a:ahLst/>
              <a:cxnLst/>
              <a:rect l="l" t="t" r="r" b="b"/>
              <a:pathLst>
                <a:path w="202" h="259" extrusionOk="0">
                  <a:moveTo>
                    <a:pt x="29" y="0"/>
                  </a:moveTo>
                  <a:cubicBezTo>
                    <a:pt x="1" y="29"/>
                    <a:pt x="29" y="86"/>
                    <a:pt x="87" y="144"/>
                  </a:cubicBezTo>
                  <a:cubicBezTo>
                    <a:pt x="115" y="229"/>
                    <a:pt x="173" y="258"/>
                    <a:pt x="201" y="258"/>
                  </a:cubicBezTo>
                  <a:cubicBezTo>
                    <a:pt x="201" y="258"/>
                    <a:pt x="201" y="172"/>
                    <a:pt x="144" y="115"/>
                  </a:cubicBezTo>
                  <a:cubicBezTo>
                    <a:pt x="87" y="29"/>
                    <a:pt x="29" y="1"/>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5"/>
            <p:cNvSpPr/>
            <p:nvPr/>
          </p:nvSpPr>
          <p:spPr>
            <a:xfrm>
              <a:off x="1246811" y="3838938"/>
              <a:ext cx="24859" cy="14415"/>
            </a:xfrm>
            <a:custGeom>
              <a:avLst/>
              <a:gdLst/>
              <a:ahLst/>
              <a:cxnLst/>
              <a:rect l="l" t="t" r="r" b="b"/>
              <a:pathLst>
                <a:path w="288" h="167" extrusionOk="0">
                  <a:moveTo>
                    <a:pt x="33" y="0"/>
                  </a:moveTo>
                  <a:cubicBezTo>
                    <a:pt x="20" y="0"/>
                    <a:pt x="9" y="4"/>
                    <a:pt x="1" y="12"/>
                  </a:cubicBezTo>
                  <a:cubicBezTo>
                    <a:pt x="1" y="12"/>
                    <a:pt x="30" y="98"/>
                    <a:pt x="115" y="126"/>
                  </a:cubicBezTo>
                  <a:cubicBezTo>
                    <a:pt x="176" y="147"/>
                    <a:pt x="223" y="167"/>
                    <a:pt x="244" y="167"/>
                  </a:cubicBezTo>
                  <a:cubicBezTo>
                    <a:pt x="254" y="167"/>
                    <a:pt x="259" y="163"/>
                    <a:pt x="259" y="155"/>
                  </a:cubicBezTo>
                  <a:cubicBezTo>
                    <a:pt x="287" y="155"/>
                    <a:pt x="230" y="98"/>
                    <a:pt x="144" y="41"/>
                  </a:cubicBezTo>
                  <a:cubicBezTo>
                    <a:pt x="104" y="20"/>
                    <a:pt x="63" y="0"/>
                    <a:pt x="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5"/>
            <p:cNvSpPr/>
            <p:nvPr/>
          </p:nvSpPr>
          <p:spPr>
            <a:xfrm>
              <a:off x="1241891" y="3852317"/>
              <a:ext cx="24773" cy="7423"/>
            </a:xfrm>
            <a:custGeom>
              <a:avLst/>
              <a:gdLst/>
              <a:ahLst/>
              <a:cxnLst/>
              <a:rect l="l" t="t" r="r" b="b"/>
              <a:pathLst>
                <a:path w="287" h="86" extrusionOk="0">
                  <a:moveTo>
                    <a:pt x="144" y="0"/>
                  </a:moveTo>
                  <a:cubicBezTo>
                    <a:pt x="58" y="0"/>
                    <a:pt x="1" y="0"/>
                    <a:pt x="1" y="29"/>
                  </a:cubicBezTo>
                  <a:cubicBezTo>
                    <a:pt x="1" y="29"/>
                    <a:pt x="58" y="57"/>
                    <a:pt x="144" y="86"/>
                  </a:cubicBezTo>
                  <a:cubicBezTo>
                    <a:pt x="230" y="86"/>
                    <a:pt x="287" y="86"/>
                    <a:pt x="287" y="57"/>
                  </a:cubicBezTo>
                  <a:cubicBezTo>
                    <a:pt x="287" y="29"/>
                    <a:pt x="230"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5"/>
            <p:cNvSpPr/>
            <p:nvPr/>
          </p:nvSpPr>
          <p:spPr>
            <a:xfrm>
              <a:off x="1241891" y="3858618"/>
              <a:ext cx="27276" cy="10444"/>
            </a:xfrm>
            <a:custGeom>
              <a:avLst/>
              <a:gdLst/>
              <a:ahLst/>
              <a:cxnLst/>
              <a:rect l="l" t="t" r="r" b="b"/>
              <a:pathLst>
                <a:path w="316" h="121" extrusionOk="0">
                  <a:moveTo>
                    <a:pt x="290" y="0"/>
                  </a:moveTo>
                  <a:cubicBezTo>
                    <a:pt x="258" y="0"/>
                    <a:pt x="201" y="13"/>
                    <a:pt x="144" y="13"/>
                  </a:cubicBezTo>
                  <a:cubicBezTo>
                    <a:pt x="87" y="13"/>
                    <a:pt x="1" y="70"/>
                    <a:pt x="29" y="99"/>
                  </a:cubicBezTo>
                  <a:cubicBezTo>
                    <a:pt x="29" y="113"/>
                    <a:pt x="44" y="120"/>
                    <a:pt x="69" y="120"/>
                  </a:cubicBezTo>
                  <a:cubicBezTo>
                    <a:pt x="94" y="120"/>
                    <a:pt x="129" y="113"/>
                    <a:pt x="172" y="99"/>
                  </a:cubicBezTo>
                  <a:cubicBezTo>
                    <a:pt x="258" y="70"/>
                    <a:pt x="316" y="42"/>
                    <a:pt x="316" y="13"/>
                  </a:cubicBezTo>
                  <a:cubicBezTo>
                    <a:pt x="316" y="3"/>
                    <a:pt x="306" y="0"/>
                    <a:pt x="2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5"/>
            <p:cNvSpPr/>
            <p:nvPr/>
          </p:nvSpPr>
          <p:spPr>
            <a:xfrm>
              <a:off x="1244394" y="3861121"/>
              <a:ext cx="24773" cy="13466"/>
            </a:xfrm>
            <a:custGeom>
              <a:avLst/>
              <a:gdLst/>
              <a:ahLst/>
              <a:cxnLst/>
              <a:rect l="l" t="t" r="r" b="b"/>
              <a:pathLst>
                <a:path w="287" h="156" extrusionOk="0">
                  <a:moveTo>
                    <a:pt x="255" y="1"/>
                  </a:moveTo>
                  <a:cubicBezTo>
                    <a:pt x="224" y="1"/>
                    <a:pt x="184" y="21"/>
                    <a:pt x="143" y="41"/>
                  </a:cubicBezTo>
                  <a:cubicBezTo>
                    <a:pt x="58" y="70"/>
                    <a:pt x="0" y="127"/>
                    <a:pt x="0" y="156"/>
                  </a:cubicBezTo>
                  <a:cubicBezTo>
                    <a:pt x="29" y="156"/>
                    <a:pt x="86" y="156"/>
                    <a:pt x="172" y="98"/>
                  </a:cubicBezTo>
                  <a:cubicBezTo>
                    <a:pt x="258" y="70"/>
                    <a:pt x="287" y="13"/>
                    <a:pt x="287" y="13"/>
                  </a:cubicBezTo>
                  <a:cubicBezTo>
                    <a:pt x="278" y="4"/>
                    <a:pt x="26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5"/>
            <p:cNvSpPr/>
            <p:nvPr/>
          </p:nvSpPr>
          <p:spPr>
            <a:xfrm>
              <a:off x="1254234" y="3863970"/>
              <a:ext cx="17436" cy="21148"/>
            </a:xfrm>
            <a:custGeom>
              <a:avLst/>
              <a:gdLst/>
              <a:ahLst/>
              <a:cxnLst/>
              <a:rect l="l" t="t" r="r" b="b"/>
              <a:pathLst>
                <a:path w="202" h="245" extrusionOk="0">
                  <a:moveTo>
                    <a:pt x="183" y="1"/>
                  </a:moveTo>
                  <a:cubicBezTo>
                    <a:pt x="151" y="1"/>
                    <a:pt x="105" y="47"/>
                    <a:pt x="58" y="94"/>
                  </a:cubicBezTo>
                  <a:cubicBezTo>
                    <a:pt x="29" y="151"/>
                    <a:pt x="1" y="237"/>
                    <a:pt x="1" y="237"/>
                  </a:cubicBezTo>
                  <a:cubicBezTo>
                    <a:pt x="6" y="242"/>
                    <a:pt x="12" y="245"/>
                    <a:pt x="19" y="245"/>
                  </a:cubicBezTo>
                  <a:cubicBezTo>
                    <a:pt x="50" y="245"/>
                    <a:pt x="97" y="198"/>
                    <a:pt x="144" y="151"/>
                  </a:cubicBezTo>
                  <a:cubicBezTo>
                    <a:pt x="173" y="65"/>
                    <a:pt x="201" y="8"/>
                    <a:pt x="201" y="8"/>
                  </a:cubicBezTo>
                  <a:cubicBezTo>
                    <a:pt x="196" y="3"/>
                    <a:pt x="190"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5"/>
            <p:cNvSpPr/>
            <p:nvPr/>
          </p:nvSpPr>
          <p:spPr>
            <a:xfrm>
              <a:off x="1264160" y="3864660"/>
              <a:ext cx="12430" cy="25291"/>
            </a:xfrm>
            <a:custGeom>
              <a:avLst/>
              <a:gdLst/>
              <a:ahLst/>
              <a:cxnLst/>
              <a:rect l="l" t="t" r="r" b="b"/>
              <a:pathLst>
                <a:path w="144" h="293" extrusionOk="0">
                  <a:moveTo>
                    <a:pt x="115" y="0"/>
                  </a:moveTo>
                  <a:cubicBezTo>
                    <a:pt x="86" y="0"/>
                    <a:pt x="58" y="57"/>
                    <a:pt x="29" y="143"/>
                  </a:cubicBezTo>
                  <a:cubicBezTo>
                    <a:pt x="0" y="229"/>
                    <a:pt x="29" y="286"/>
                    <a:pt x="29" y="286"/>
                  </a:cubicBezTo>
                  <a:cubicBezTo>
                    <a:pt x="29" y="290"/>
                    <a:pt x="30" y="292"/>
                    <a:pt x="32" y="292"/>
                  </a:cubicBezTo>
                  <a:cubicBezTo>
                    <a:pt x="44" y="292"/>
                    <a:pt x="90" y="221"/>
                    <a:pt x="115" y="172"/>
                  </a:cubicBezTo>
                  <a:cubicBezTo>
                    <a:pt x="143" y="86"/>
                    <a:pt x="143"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5"/>
            <p:cNvSpPr/>
            <p:nvPr/>
          </p:nvSpPr>
          <p:spPr>
            <a:xfrm>
              <a:off x="1274001" y="3864660"/>
              <a:ext cx="10013" cy="27190"/>
            </a:xfrm>
            <a:custGeom>
              <a:avLst/>
              <a:gdLst/>
              <a:ahLst/>
              <a:cxnLst/>
              <a:rect l="l" t="t" r="r" b="b"/>
              <a:pathLst>
                <a:path w="116" h="315" extrusionOk="0">
                  <a:moveTo>
                    <a:pt x="29" y="0"/>
                  </a:moveTo>
                  <a:cubicBezTo>
                    <a:pt x="1" y="0"/>
                    <a:pt x="1" y="86"/>
                    <a:pt x="29" y="172"/>
                  </a:cubicBezTo>
                  <a:cubicBezTo>
                    <a:pt x="58" y="229"/>
                    <a:pt x="87" y="315"/>
                    <a:pt x="87" y="315"/>
                  </a:cubicBezTo>
                  <a:cubicBezTo>
                    <a:pt x="115" y="315"/>
                    <a:pt x="115" y="229"/>
                    <a:pt x="87" y="143"/>
                  </a:cubicBezTo>
                  <a:cubicBezTo>
                    <a:pt x="87" y="57"/>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5"/>
            <p:cNvSpPr/>
            <p:nvPr/>
          </p:nvSpPr>
          <p:spPr>
            <a:xfrm>
              <a:off x="1276504" y="3863970"/>
              <a:ext cx="17350" cy="22960"/>
            </a:xfrm>
            <a:custGeom>
              <a:avLst/>
              <a:gdLst/>
              <a:ahLst/>
              <a:cxnLst/>
              <a:rect l="l" t="t" r="r" b="b"/>
              <a:pathLst>
                <a:path w="201" h="266" extrusionOk="0">
                  <a:moveTo>
                    <a:pt x="34" y="1"/>
                  </a:moveTo>
                  <a:cubicBezTo>
                    <a:pt x="31" y="1"/>
                    <a:pt x="29" y="3"/>
                    <a:pt x="29" y="8"/>
                  </a:cubicBezTo>
                  <a:cubicBezTo>
                    <a:pt x="0" y="8"/>
                    <a:pt x="29" y="65"/>
                    <a:pt x="58" y="151"/>
                  </a:cubicBezTo>
                  <a:cubicBezTo>
                    <a:pt x="115" y="208"/>
                    <a:pt x="172" y="266"/>
                    <a:pt x="201" y="266"/>
                  </a:cubicBezTo>
                  <a:cubicBezTo>
                    <a:pt x="201" y="237"/>
                    <a:pt x="201" y="180"/>
                    <a:pt x="143" y="94"/>
                  </a:cubicBezTo>
                  <a:cubicBezTo>
                    <a:pt x="97" y="47"/>
                    <a:pt x="50"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5"/>
            <p:cNvSpPr/>
            <p:nvPr/>
          </p:nvSpPr>
          <p:spPr>
            <a:xfrm>
              <a:off x="1281424" y="3861207"/>
              <a:ext cx="22356" cy="15882"/>
            </a:xfrm>
            <a:custGeom>
              <a:avLst/>
              <a:gdLst/>
              <a:ahLst/>
              <a:cxnLst/>
              <a:rect l="l" t="t" r="r" b="b"/>
              <a:pathLst>
                <a:path w="259" h="184" extrusionOk="0">
                  <a:moveTo>
                    <a:pt x="17" y="0"/>
                  </a:moveTo>
                  <a:cubicBezTo>
                    <a:pt x="7" y="0"/>
                    <a:pt x="1" y="4"/>
                    <a:pt x="1" y="12"/>
                  </a:cubicBezTo>
                  <a:cubicBezTo>
                    <a:pt x="1" y="12"/>
                    <a:pt x="29" y="69"/>
                    <a:pt x="115" y="126"/>
                  </a:cubicBezTo>
                  <a:cubicBezTo>
                    <a:pt x="172" y="155"/>
                    <a:pt x="258" y="183"/>
                    <a:pt x="258" y="183"/>
                  </a:cubicBezTo>
                  <a:cubicBezTo>
                    <a:pt x="258" y="155"/>
                    <a:pt x="230" y="97"/>
                    <a:pt x="144" y="69"/>
                  </a:cubicBezTo>
                  <a:cubicBezTo>
                    <a:pt x="102" y="27"/>
                    <a:pt x="45" y="0"/>
                    <a:pt x="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5"/>
            <p:cNvSpPr/>
            <p:nvPr/>
          </p:nvSpPr>
          <p:spPr>
            <a:xfrm>
              <a:off x="1281424" y="3857237"/>
              <a:ext cx="27276" cy="6129"/>
            </a:xfrm>
            <a:custGeom>
              <a:avLst/>
              <a:gdLst/>
              <a:ahLst/>
              <a:cxnLst/>
              <a:rect l="l" t="t" r="r" b="b"/>
              <a:pathLst>
                <a:path w="316" h="71" extrusionOk="0">
                  <a:moveTo>
                    <a:pt x="1" y="0"/>
                  </a:moveTo>
                  <a:cubicBezTo>
                    <a:pt x="1" y="0"/>
                    <a:pt x="86" y="58"/>
                    <a:pt x="144" y="58"/>
                  </a:cubicBezTo>
                  <a:cubicBezTo>
                    <a:pt x="172" y="67"/>
                    <a:pt x="201" y="70"/>
                    <a:pt x="226" y="70"/>
                  </a:cubicBezTo>
                  <a:cubicBezTo>
                    <a:pt x="277" y="70"/>
                    <a:pt x="315" y="58"/>
                    <a:pt x="315" y="58"/>
                  </a:cubicBezTo>
                  <a:cubicBezTo>
                    <a:pt x="315" y="58"/>
                    <a:pt x="258" y="2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5"/>
            <p:cNvSpPr/>
            <p:nvPr/>
          </p:nvSpPr>
          <p:spPr>
            <a:xfrm>
              <a:off x="1281424" y="3847915"/>
              <a:ext cx="27276" cy="8804"/>
            </a:xfrm>
            <a:custGeom>
              <a:avLst/>
              <a:gdLst/>
              <a:ahLst/>
              <a:cxnLst/>
              <a:rect l="l" t="t" r="r" b="b"/>
              <a:pathLst>
                <a:path w="316" h="102" extrusionOk="0">
                  <a:moveTo>
                    <a:pt x="247" y="1"/>
                  </a:moveTo>
                  <a:cubicBezTo>
                    <a:pt x="222" y="1"/>
                    <a:pt x="187" y="8"/>
                    <a:pt x="144" y="22"/>
                  </a:cubicBezTo>
                  <a:cubicBezTo>
                    <a:pt x="58" y="51"/>
                    <a:pt x="1" y="80"/>
                    <a:pt x="1" y="80"/>
                  </a:cubicBezTo>
                  <a:cubicBezTo>
                    <a:pt x="15" y="94"/>
                    <a:pt x="36" y="101"/>
                    <a:pt x="65" y="101"/>
                  </a:cubicBezTo>
                  <a:cubicBezTo>
                    <a:pt x="94" y="101"/>
                    <a:pt x="129" y="94"/>
                    <a:pt x="172" y="80"/>
                  </a:cubicBezTo>
                  <a:cubicBezTo>
                    <a:pt x="258" y="80"/>
                    <a:pt x="315" y="22"/>
                    <a:pt x="287" y="22"/>
                  </a:cubicBezTo>
                  <a:cubicBezTo>
                    <a:pt x="287" y="8"/>
                    <a:pt x="272" y="1"/>
                    <a:pt x="2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5"/>
            <p:cNvSpPr/>
            <p:nvPr/>
          </p:nvSpPr>
          <p:spPr>
            <a:xfrm>
              <a:off x="1278921" y="3836521"/>
              <a:ext cx="22356" cy="16832"/>
            </a:xfrm>
            <a:custGeom>
              <a:avLst/>
              <a:gdLst/>
              <a:ahLst/>
              <a:cxnLst/>
              <a:rect l="l" t="t" r="r" b="b"/>
              <a:pathLst>
                <a:path w="259" h="195" extrusionOk="0">
                  <a:moveTo>
                    <a:pt x="230" y="0"/>
                  </a:moveTo>
                  <a:cubicBezTo>
                    <a:pt x="199" y="0"/>
                    <a:pt x="157" y="27"/>
                    <a:pt x="115" y="69"/>
                  </a:cubicBezTo>
                  <a:cubicBezTo>
                    <a:pt x="30" y="126"/>
                    <a:pt x="1" y="183"/>
                    <a:pt x="1" y="183"/>
                  </a:cubicBezTo>
                  <a:cubicBezTo>
                    <a:pt x="9" y="191"/>
                    <a:pt x="18" y="194"/>
                    <a:pt x="30" y="194"/>
                  </a:cubicBezTo>
                  <a:cubicBezTo>
                    <a:pt x="60" y="194"/>
                    <a:pt x="102" y="168"/>
                    <a:pt x="144" y="126"/>
                  </a:cubicBezTo>
                  <a:cubicBezTo>
                    <a:pt x="230" y="69"/>
                    <a:pt x="259" y="11"/>
                    <a:pt x="259" y="11"/>
                  </a:cubicBezTo>
                  <a:cubicBezTo>
                    <a:pt x="251" y="4"/>
                    <a:pt x="241" y="0"/>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5"/>
            <p:cNvSpPr/>
            <p:nvPr/>
          </p:nvSpPr>
          <p:spPr>
            <a:xfrm>
              <a:off x="1276504" y="3827544"/>
              <a:ext cx="14933" cy="24859"/>
            </a:xfrm>
            <a:custGeom>
              <a:avLst/>
              <a:gdLst/>
              <a:ahLst/>
              <a:cxnLst/>
              <a:rect l="l" t="t" r="r" b="b"/>
              <a:pathLst>
                <a:path w="173" h="288" extrusionOk="0">
                  <a:moveTo>
                    <a:pt x="172" y="1"/>
                  </a:moveTo>
                  <a:cubicBezTo>
                    <a:pt x="143" y="1"/>
                    <a:pt x="86" y="58"/>
                    <a:pt x="58" y="115"/>
                  </a:cubicBezTo>
                  <a:cubicBezTo>
                    <a:pt x="29" y="201"/>
                    <a:pt x="0" y="258"/>
                    <a:pt x="29" y="287"/>
                  </a:cubicBezTo>
                  <a:cubicBezTo>
                    <a:pt x="58" y="287"/>
                    <a:pt x="86" y="230"/>
                    <a:pt x="115" y="173"/>
                  </a:cubicBezTo>
                  <a:cubicBezTo>
                    <a:pt x="172" y="87"/>
                    <a:pt x="172"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5"/>
            <p:cNvSpPr/>
            <p:nvPr/>
          </p:nvSpPr>
          <p:spPr>
            <a:xfrm>
              <a:off x="1271584" y="3825127"/>
              <a:ext cx="7423" cy="25291"/>
            </a:xfrm>
            <a:custGeom>
              <a:avLst/>
              <a:gdLst/>
              <a:ahLst/>
              <a:cxnLst/>
              <a:rect l="l" t="t" r="r" b="b"/>
              <a:pathLst>
                <a:path w="86" h="293" extrusionOk="0">
                  <a:moveTo>
                    <a:pt x="57" y="0"/>
                  </a:moveTo>
                  <a:cubicBezTo>
                    <a:pt x="29" y="0"/>
                    <a:pt x="29" y="57"/>
                    <a:pt x="0" y="143"/>
                  </a:cubicBezTo>
                  <a:cubicBezTo>
                    <a:pt x="0" y="229"/>
                    <a:pt x="0" y="286"/>
                    <a:pt x="57" y="286"/>
                  </a:cubicBezTo>
                  <a:cubicBezTo>
                    <a:pt x="61" y="290"/>
                    <a:pt x="65" y="292"/>
                    <a:pt x="67" y="292"/>
                  </a:cubicBezTo>
                  <a:cubicBezTo>
                    <a:pt x="86" y="292"/>
                    <a:pt x="86" y="218"/>
                    <a:pt x="86" y="143"/>
                  </a:cubicBezTo>
                  <a:cubicBezTo>
                    <a:pt x="86" y="57"/>
                    <a:pt x="86"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5"/>
            <p:cNvSpPr/>
            <p:nvPr/>
          </p:nvSpPr>
          <p:spPr>
            <a:xfrm>
              <a:off x="1261657" y="3826940"/>
              <a:ext cx="12430" cy="25464"/>
            </a:xfrm>
            <a:custGeom>
              <a:avLst/>
              <a:gdLst/>
              <a:ahLst/>
              <a:cxnLst/>
              <a:rect l="l" t="t" r="r" b="b"/>
              <a:pathLst>
                <a:path w="144" h="295" extrusionOk="0">
                  <a:moveTo>
                    <a:pt x="34" y="0"/>
                  </a:moveTo>
                  <a:cubicBezTo>
                    <a:pt x="31" y="0"/>
                    <a:pt x="29" y="3"/>
                    <a:pt x="29" y="8"/>
                  </a:cubicBezTo>
                  <a:cubicBezTo>
                    <a:pt x="1" y="8"/>
                    <a:pt x="1" y="65"/>
                    <a:pt x="29" y="151"/>
                  </a:cubicBezTo>
                  <a:cubicBezTo>
                    <a:pt x="58" y="237"/>
                    <a:pt x="115" y="294"/>
                    <a:pt x="115" y="294"/>
                  </a:cubicBezTo>
                  <a:cubicBezTo>
                    <a:pt x="144" y="265"/>
                    <a:pt x="115" y="208"/>
                    <a:pt x="115" y="122"/>
                  </a:cubicBezTo>
                  <a:cubicBezTo>
                    <a:pt x="92" y="52"/>
                    <a:pt x="49" y="0"/>
                    <a:pt x="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5"/>
            <p:cNvSpPr/>
            <p:nvPr/>
          </p:nvSpPr>
          <p:spPr>
            <a:xfrm>
              <a:off x="1249314" y="3834018"/>
              <a:ext cx="22356" cy="18990"/>
            </a:xfrm>
            <a:custGeom>
              <a:avLst/>
              <a:gdLst/>
              <a:ahLst/>
              <a:cxnLst/>
              <a:rect l="l" t="t" r="r" b="b"/>
              <a:pathLst>
                <a:path w="259" h="220" extrusionOk="0">
                  <a:moveTo>
                    <a:pt x="45" y="1"/>
                  </a:moveTo>
                  <a:cubicBezTo>
                    <a:pt x="35" y="1"/>
                    <a:pt x="29" y="4"/>
                    <a:pt x="29" y="12"/>
                  </a:cubicBezTo>
                  <a:cubicBezTo>
                    <a:pt x="1" y="12"/>
                    <a:pt x="58" y="69"/>
                    <a:pt x="115" y="126"/>
                  </a:cubicBezTo>
                  <a:cubicBezTo>
                    <a:pt x="162" y="173"/>
                    <a:pt x="208" y="220"/>
                    <a:pt x="224" y="220"/>
                  </a:cubicBezTo>
                  <a:cubicBezTo>
                    <a:pt x="228" y="220"/>
                    <a:pt x="230" y="217"/>
                    <a:pt x="230" y="212"/>
                  </a:cubicBezTo>
                  <a:cubicBezTo>
                    <a:pt x="258" y="212"/>
                    <a:pt x="230" y="155"/>
                    <a:pt x="172" y="69"/>
                  </a:cubicBezTo>
                  <a:cubicBezTo>
                    <a:pt x="130" y="27"/>
                    <a:pt x="73" y="1"/>
                    <a:pt x="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5"/>
            <p:cNvSpPr/>
            <p:nvPr/>
          </p:nvSpPr>
          <p:spPr>
            <a:xfrm>
              <a:off x="1241891" y="3844894"/>
              <a:ext cx="27276" cy="11825"/>
            </a:xfrm>
            <a:custGeom>
              <a:avLst/>
              <a:gdLst/>
              <a:ahLst/>
              <a:cxnLst/>
              <a:rect l="l" t="t" r="r" b="b"/>
              <a:pathLst>
                <a:path w="316" h="137" extrusionOk="0">
                  <a:moveTo>
                    <a:pt x="29" y="0"/>
                  </a:moveTo>
                  <a:cubicBezTo>
                    <a:pt x="1" y="29"/>
                    <a:pt x="87" y="57"/>
                    <a:pt x="144" y="115"/>
                  </a:cubicBezTo>
                  <a:cubicBezTo>
                    <a:pt x="187" y="129"/>
                    <a:pt x="222" y="136"/>
                    <a:pt x="251" y="136"/>
                  </a:cubicBezTo>
                  <a:cubicBezTo>
                    <a:pt x="280" y="136"/>
                    <a:pt x="301" y="129"/>
                    <a:pt x="316" y="115"/>
                  </a:cubicBezTo>
                  <a:cubicBezTo>
                    <a:pt x="316" y="86"/>
                    <a:pt x="258" y="57"/>
                    <a:pt x="172" y="29"/>
                  </a:cubicBezTo>
                  <a:cubicBezTo>
                    <a:pt x="87"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5"/>
            <p:cNvSpPr/>
            <p:nvPr/>
          </p:nvSpPr>
          <p:spPr>
            <a:xfrm>
              <a:off x="1241891" y="3854734"/>
              <a:ext cx="27276" cy="7510"/>
            </a:xfrm>
            <a:custGeom>
              <a:avLst/>
              <a:gdLst/>
              <a:ahLst/>
              <a:cxnLst/>
              <a:rect l="l" t="t" r="r" b="b"/>
              <a:pathLst>
                <a:path w="316" h="87" extrusionOk="0">
                  <a:moveTo>
                    <a:pt x="144" y="1"/>
                  </a:moveTo>
                  <a:cubicBezTo>
                    <a:pt x="58" y="1"/>
                    <a:pt x="1" y="29"/>
                    <a:pt x="1" y="58"/>
                  </a:cubicBezTo>
                  <a:cubicBezTo>
                    <a:pt x="1" y="87"/>
                    <a:pt x="58" y="87"/>
                    <a:pt x="144" y="87"/>
                  </a:cubicBezTo>
                  <a:cubicBezTo>
                    <a:pt x="230" y="87"/>
                    <a:pt x="316" y="58"/>
                    <a:pt x="287" y="29"/>
                  </a:cubicBezTo>
                  <a:cubicBezTo>
                    <a:pt x="287" y="29"/>
                    <a:pt x="230"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5"/>
            <p:cNvSpPr/>
            <p:nvPr/>
          </p:nvSpPr>
          <p:spPr>
            <a:xfrm>
              <a:off x="1264160" y="3848346"/>
              <a:ext cx="22270" cy="20457"/>
            </a:xfrm>
            <a:custGeom>
              <a:avLst/>
              <a:gdLst/>
              <a:ahLst/>
              <a:cxnLst/>
              <a:rect l="l" t="t" r="r" b="b"/>
              <a:pathLst>
                <a:path w="258" h="237" extrusionOk="0">
                  <a:moveTo>
                    <a:pt x="148" y="0"/>
                  </a:moveTo>
                  <a:cubicBezTo>
                    <a:pt x="128" y="0"/>
                    <a:pt x="107" y="7"/>
                    <a:pt x="86" y="17"/>
                  </a:cubicBezTo>
                  <a:cubicBezTo>
                    <a:pt x="0" y="46"/>
                    <a:pt x="0" y="103"/>
                    <a:pt x="29" y="189"/>
                  </a:cubicBezTo>
                  <a:cubicBezTo>
                    <a:pt x="46" y="223"/>
                    <a:pt x="82" y="237"/>
                    <a:pt x="121" y="237"/>
                  </a:cubicBezTo>
                  <a:cubicBezTo>
                    <a:pt x="148" y="237"/>
                    <a:pt x="177" y="230"/>
                    <a:pt x="201" y="218"/>
                  </a:cubicBezTo>
                  <a:cubicBezTo>
                    <a:pt x="258" y="189"/>
                    <a:pt x="258" y="132"/>
                    <a:pt x="229" y="75"/>
                  </a:cubicBezTo>
                  <a:cubicBezTo>
                    <a:pt x="211" y="20"/>
                    <a:pt x="181" y="0"/>
                    <a:pt x="1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5"/>
            <p:cNvSpPr/>
            <p:nvPr/>
          </p:nvSpPr>
          <p:spPr>
            <a:xfrm>
              <a:off x="1271584" y="3846447"/>
              <a:ext cx="18299" cy="20716"/>
            </a:xfrm>
            <a:custGeom>
              <a:avLst/>
              <a:gdLst/>
              <a:ahLst/>
              <a:cxnLst/>
              <a:rect l="l" t="t" r="r" b="b"/>
              <a:pathLst>
                <a:path w="212" h="240" extrusionOk="0">
                  <a:moveTo>
                    <a:pt x="50" y="1"/>
                  </a:moveTo>
                  <a:cubicBezTo>
                    <a:pt x="34" y="1"/>
                    <a:pt x="18" y="4"/>
                    <a:pt x="0" y="11"/>
                  </a:cubicBezTo>
                  <a:cubicBezTo>
                    <a:pt x="0" y="39"/>
                    <a:pt x="29" y="39"/>
                    <a:pt x="57" y="68"/>
                  </a:cubicBezTo>
                  <a:cubicBezTo>
                    <a:pt x="86" y="125"/>
                    <a:pt x="57" y="211"/>
                    <a:pt x="0" y="240"/>
                  </a:cubicBezTo>
                  <a:lnTo>
                    <a:pt x="86" y="240"/>
                  </a:lnTo>
                  <a:cubicBezTo>
                    <a:pt x="212" y="164"/>
                    <a:pt x="161" y="1"/>
                    <a:pt x="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5"/>
            <p:cNvSpPr/>
            <p:nvPr/>
          </p:nvSpPr>
          <p:spPr>
            <a:xfrm>
              <a:off x="1081341" y="3800440"/>
              <a:ext cx="12430" cy="24773"/>
            </a:xfrm>
            <a:custGeom>
              <a:avLst/>
              <a:gdLst/>
              <a:ahLst/>
              <a:cxnLst/>
              <a:rect l="l" t="t" r="r" b="b"/>
              <a:pathLst>
                <a:path w="144" h="287" extrusionOk="0">
                  <a:moveTo>
                    <a:pt x="0" y="0"/>
                  </a:moveTo>
                  <a:cubicBezTo>
                    <a:pt x="0" y="0"/>
                    <a:pt x="0" y="86"/>
                    <a:pt x="29" y="143"/>
                  </a:cubicBezTo>
                  <a:cubicBezTo>
                    <a:pt x="58" y="229"/>
                    <a:pt x="115" y="286"/>
                    <a:pt x="144" y="286"/>
                  </a:cubicBezTo>
                  <a:cubicBezTo>
                    <a:pt x="144" y="258"/>
                    <a:pt x="144" y="200"/>
                    <a:pt x="115" y="115"/>
                  </a:cubicBezTo>
                  <a:cubicBezTo>
                    <a:pt x="58"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5"/>
            <p:cNvSpPr/>
            <p:nvPr/>
          </p:nvSpPr>
          <p:spPr>
            <a:xfrm>
              <a:off x="1054151" y="3797937"/>
              <a:ext cx="19853" cy="19853"/>
            </a:xfrm>
            <a:custGeom>
              <a:avLst/>
              <a:gdLst/>
              <a:ahLst/>
              <a:cxnLst/>
              <a:rect l="l" t="t" r="r" b="b"/>
              <a:pathLst>
                <a:path w="230" h="230" extrusionOk="0">
                  <a:moveTo>
                    <a:pt x="230" y="0"/>
                  </a:moveTo>
                  <a:cubicBezTo>
                    <a:pt x="201" y="0"/>
                    <a:pt x="144" y="29"/>
                    <a:pt x="86" y="86"/>
                  </a:cubicBezTo>
                  <a:cubicBezTo>
                    <a:pt x="29" y="144"/>
                    <a:pt x="1" y="201"/>
                    <a:pt x="1" y="229"/>
                  </a:cubicBezTo>
                  <a:cubicBezTo>
                    <a:pt x="29" y="229"/>
                    <a:pt x="86" y="201"/>
                    <a:pt x="144" y="144"/>
                  </a:cubicBezTo>
                  <a:cubicBezTo>
                    <a:pt x="201" y="86"/>
                    <a:pt x="230" y="29"/>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1064078" y="3800440"/>
              <a:ext cx="14847" cy="24773"/>
            </a:xfrm>
            <a:custGeom>
              <a:avLst/>
              <a:gdLst/>
              <a:ahLst/>
              <a:cxnLst/>
              <a:rect l="l" t="t" r="r" b="b"/>
              <a:pathLst>
                <a:path w="172" h="287" extrusionOk="0">
                  <a:moveTo>
                    <a:pt x="143" y="0"/>
                  </a:moveTo>
                  <a:cubicBezTo>
                    <a:pt x="115" y="0"/>
                    <a:pt x="86" y="57"/>
                    <a:pt x="29" y="115"/>
                  </a:cubicBezTo>
                  <a:cubicBezTo>
                    <a:pt x="0" y="200"/>
                    <a:pt x="0" y="258"/>
                    <a:pt x="29" y="286"/>
                  </a:cubicBezTo>
                  <a:cubicBezTo>
                    <a:pt x="29" y="286"/>
                    <a:pt x="86" y="229"/>
                    <a:pt x="115" y="143"/>
                  </a:cubicBezTo>
                  <a:cubicBezTo>
                    <a:pt x="143" y="86"/>
                    <a:pt x="172" y="0"/>
                    <a:pt x="1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1076421" y="3800440"/>
              <a:ext cx="5006" cy="27190"/>
            </a:xfrm>
            <a:custGeom>
              <a:avLst/>
              <a:gdLst/>
              <a:ahLst/>
              <a:cxnLst/>
              <a:rect l="l" t="t" r="r" b="b"/>
              <a:pathLst>
                <a:path w="58" h="315" extrusionOk="0">
                  <a:moveTo>
                    <a:pt x="29" y="0"/>
                  </a:moveTo>
                  <a:cubicBezTo>
                    <a:pt x="0" y="0"/>
                    <a:pt x="0" y="86"/>
                    <a:pt x="0" y="172"/>
                  </a:cubicBezTo>
                  <a:cubicBezTo>
                    <a:pt x="0" y="258"/>
                    <a:pt x="0" y="315"/>
                    <a:pt x="29" y="315"/>
                  </a:cubicBezTo>
                  <a:cubicBezTo>
                    <a:pt x="57" y="315"/>
                    <a:pt x="57" y="229"/>
                    <a:pt x="57" y="143"/>
                  </a:cubicBezTo>
                  <a:cubicBezTo>
                    <a:pt x="57" y="86"/>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1083844" y="3797937"/>
              <a:ext cx="22270" cy="18299"/>
            </a:xfrm>
            <a:custGeom>
              <a:avLst/>
              <a:gdLst/>
              <a:ahLst/>
              <a:cxnLst/>
              <a:rect l="l" t="t" r="r" b="b"/>
              <a:pathLst>
                <a:path w="258" h="212" extrusionOk="0">
                  <a:moveTo>
                    <a:pt x="0" y="0"/>
                  </a:moveTo>
                  <a:cubicBezTo>
                    <a:pt x="0" y="29"/>
                    <a:pt x="29" y="86"/>
                    <a:pt x="86" y="144"/>
                  </a:cubicBezTo>
                  <a:cubicBezTo>
                    <a:pt x="149" y="185"/>
                    <a:pt x="196" y="212"/>
                    <a:pt x="217" y="212"/>
                  </a:cubicBezTo>
                  <a:cubicBezTo>
                    <a:pt x="225" y="212"/>
                    <a:pt x="229" y="208"/>
                    <a:pt x="229" y="201"/>
                  </a:cubicBezTo>
                  <a:cubicBezTo>
                    <a:pt x="258" y="201"/>
                    <a:pt x="229" y="144"/>
                    <a:pt x="143" y="86"/>
                  </a:cubicBezTo>
                  <a:cubicBezTo>
                    <a:pt x="86"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5"/>
            <p:cNvSpPr/>
            <p:nvPr/>
          </p:nvSpPr>
          <p:spPr>
            <a:xfrm>
              <a:off x="1083844" y="3794398"/>
              <a:ext cx="27190" cy="11394"/>
            </a:xfrm>
            <a:custGeom>
              <a:avLst/>
              <a:gdLst/>
              <a:ahLst/>
              <a:cxnLst/>
              <a:rect l="l" t="t" r="r" b="b"/>
              <a:pathLst>
                <a:path w="315" h="132" extrusionOk="0">
                  <a:moveTo>
                    <a:pt x="47" y="0"/>
                  </a:moveTo>
                  <a:cubicBezTo>
                    <a:pt x="35" y="0"/>
                    <a:pt x="29" y="3"/>
                    <a:pt x="29" y="13"/>
                  </a:cubicBezTo>
                  <a:cubicBezTo>
                    <a:pt x="0" y="41"/>
                    <a:pt x="86" y="99"/>
                    <a:pt x="143" y="99"/>
                  </a:cubicBezTo>
                  <a:cubicBezTo>
                    <a:pt x="193" y="115"/>
                    <a:pt x="242" y="132"/>
                    <a:pt x="275" y="132"/>
                  </a:cubicBezTo>
                  <a:cubicBezTo>
                    <a:pt x="300" y="132"/>
                    <a:pt x="315" y="123"/>
                    <a:pt x="315" y="99"/>
                  </a:cubicBezTo>
                  <a:cubicBezTo>
                    <a:pt x="315" y="70"/>
                    <a:pt x="258" y="41"/>
                    <a:pt x="172" y="13"/>
                  </a:cubicBezTo>
                  <a:cubicBezTo>
                    <a:pt x="115" y="13"/>
                    <a:pt x="70"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5"/>
            <p:cNvSpPr/>
            <p:nvPr/>
          </p:nvSpPr>
          <p:spPr>
            <a:xfrm>
              <a:off x="1086261" y="3788011"/>
              <a:ext cx="27276" cy="6129"/>
            </a:xfrm>
            <a:custGeom>
              <a:avLst/>
              <a:gdLst/>
              <a:ahLst/>
              <a:cxnLst/>
              <a:rect l="l" t="t" r="r" b="b"/>
              <a:pathLst>
                <a:path w="316" h="71" extrusionOk="0">
                  <a:moveTo>
                    <a:pt x="144" y="1"/>
                  </a:moveTo>
                  <a:cubicBezTo>
                    <a:pt x="58" y="1"/>
                    <a:pt x="1" y="30"/>
                    <a:pt x="1" y="58"/>
                  </a:cubicBezTo>
                  <a:cubicBezTo>
                    <a:pt x="1" y="58"/>
                    <a:pt x="26" y="71"/>
                    <a:pt x="69" y="71"/>
                  </a:cubicBezTo>
                  <a:cubicBezTo>
                    <a:pt x="90" y="71"/>
                    <a:pt x="115" y="68"/>
                    <a:pt x="144" y="58"/>
                  </a:cubicBezTo>
                  <a:cubicBezTo>
                    <a:pt x="230" y="58"/>
                    <a:pt x="315" y="30"/>
                    <a:pt x="315" y="30"/>
                  </a:cubicBezTo>
                  <a:cubicBezTo>
                    <a:pt x="287" y="1"/>
                    <a:pt x="230"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5"/>
            <p:cNvSpPr/>
            <p:nvPr/>
          </p:nvSpPr>
          <p:spPr>
            <a:xfrm>
              <a:off x="1083844" y="3775667"/>
              <a:ext cx="24773" cy="14933"/>
            </a:xfrm>
            <a:custGeom>
              <a:avLst/>
              <a:gdLst/>
              <a:ahLst/>
              <a:cxnLst/>
              <a:rect l="l" t="t" r="r" b="b"/>
              <a:pathLst>
                <a:path w="287" h="173" extrusionOk="0">
                  <a:moveTo>
                    <a:pt x="286" y="1"/>
                  </a:moveTo>
                  <a:cubicBezTo>
                    <a:pt x="258" y="1"/>
                    <a:pt x="229" y="29"/>
                    <a:pt x="143" y="58"/>
                  </a:cubicBezTo>
                  <a:cubicBezTo>
                    <a:pt x="57" y="87"/>
                    <a:pt x="0" y="144"/>
                    <a:pt x="29" y="173"/>
                  </a:cubicBezTo>
                  <a:cubicBezTo>
                    <a:pt x="29" y="173"/>
                    <a:pt x="86" y="173"/>
                    <a:pt x="172" y="115"/>
                  </a:cubicBezTo>
                  <a:cubicBezTo>
                    <a:pt x="229" y="87"/>
                    <a:pt x="286" y="29"/>
                    <a:pt x="2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5"/>
            <p:cNvSpPr/>
            <p:nvPr/>
          </p:nvSpPr>
          <p:spPr>
            <a:xfrm>
              <a:off x="1081341" y="3765827"/>
              <a:ext cx="19853" cy="22270"/>
            </a:xfrm>
            <a:custGeom>
              <a:avLst/>
              <a:gdLst/>
              <a:ahLst/>
              <a:cxnLst/>
              <a:rect l="l" t="t" r="r" b="b"/>
              <a:pathLst>
                <a:path w="230" h="258" extrusionOk="0">
                  <a:moveTo>
                    <a:pt x="201" y="0"/>
                  </a:moveTo>
                  <a:cubicBezTo>
                    <a:pt x="201" y="0"/>
                    <a:pt x="115" y="29"/>
                    <a:pt x="86" y="115"/>
                  </a:cubicBezTo>
                  <a:cubicBezTo>
                    <a:pt x="29" y="172"/>
                    <a:pt x="0" y="229"/>
                    <a:pt x="29" y="258"/>
                  </a:cubicBezTo>
                  <a:cubicBezTo>
                    <a:pt x="29" y="258"/>
                    <a:pt x="86" y="229"/>
                    <a:pt x="144" y="143"/>
                  </a:cubicBezTo>
                  <a:cubicBezTo>
                    <a:pt x="201" y="86"/>
                    <a:pt x="229"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5"/>
            <p:cNvSpPr/>
            <p:nvPr/>
          </p:nvSpPr>
          <p:spPr>
            <a:xfrm>
              <a:off x="1078838" y="3760907"/>
              <a:ext cx="10013" cy="25291"/>
            </a:xfrm>
            <a:custGeom>
              <a:avLst/>
              <a:gdLst/>
              <a:ahLst/>
              <a:cxnLst/>
              <a:rect l="l" t="t" r="r" b="b"/>
              <a:pathLst>
                <a:path w="116" h="293" extrusionOk="0">
                  <a:moveTo>
                    <a:pt x="87" y="0"/>
                  </a:moveTo>
                  <a:cubicBezTo>
                    <a:pt x="87" y="0"/>
                    <a:pt x="29" y="57"/>
                    <a:pt x="29" y="143"/>
                  </a:cubicBezTo>
                  <a:cubicBezTo>
                    <a:pt x="1" y="229"/>
                    <a:pt x="1" y="286"/>
                    <a:pt x="29" y="286"/>
                  </a:cubicBezTo>
                  <a:cubicBezTo>
                    <a:pt x="29" y="290"/>
                    <a:pt x="30" y="292"/>
                    <a:pt x="31" y="292"/>
                  </a:cubicBezTo>
                  <a:cubicBezTo>
                    <a:pt x="37" y="292"/>
                    <a:pt x="62" y="221"/>
                    <a:pt x="87" y="172"/>
                  </a:cubicBezTo>
                  <a:cubicBezTo>
                    <a:pt x="115" y="86"/>
                    <a:pt x="8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5"/>
            <p:cNvSpPr/>
            <p:nvPr/>
          </p:nvSpPr>
          <p:spPr>
            <a:xfrm>
              <a:off x="1068998" y="3760907"/>
              <a:ext cx="9927" cy="25205"/>
            </a:xfrm>
            <a:custGeom>
              <a:avLst/>
              <a:gdLst/>
              <a:ahLst/>
              <a:cxnLst/>
              <a:rect l="l" t="t" r="r" b="b"/>
              <a:pathLst>
                <a:path w="115" h="292" extrusionOk="0">
                  <a:moveTo>
                    <a:pt x="29" y="0"/>
                  </a:moveTo>
                  <a:cubicBezTo>
                    <a:pt x="0" y="0"/>
                    <a:pt x="29" y="86"/>
                    <a:pt x="29" y="143"/>
                  </a:cubicBezTo>
                  <a:cubicBezTo>
                    <a:pt x="29" y="218"/>
                    <a:pt x="72" y="292"/>
                    <a:pt x="102" y="292"/>
                  </a:cubicBezTo>
                  <a:cubicBezTo>
                    <a:pt x="107" y="292"/>
                    <a:pt x="111" y="290"/>
                    <a:pt x="115" y="286"/>
                  </a:cubicBezTo>
                  <a:cubicBezTo>
                    <a:pt x="115" y="286"/>
                    <a:pt x="115" y="229"/>
                    <a:pt x="115" y="143"/>
                  </a:cubicBezTo>
                  <a:cubicBezTo>
                    <a:pt x="86" y="57"/>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5"/>
            <p:cNvSpPr/>
            <p:nvPr/>
          </p:nvSpPr>
          <p:spPr>
            <a:xfrm>
              <a:off x="1056654" y="3765827"/>
              <a:ext cx="19853" cy="22270"/>
            </a:xfrm>
            <a:custGeom>
              <a:avLst/>
              <a:gdLst/>
              <a:ahLst/>
              <a:cxnLst/>
              <a:rect l="l" t="t" r="r" b="b"/>
              <a:pathLst>
                <a:path w="230" h="258" extrusionOk="0">
                  <a:moveTo>
                    <a:pt x="29" y="0"/>
                  </a:moveTo>
                  <a:cubicBezTo>
                    <a:pt x="0" y="29"/>
                    <a:pt x="29" y="86"/>
                    <a:pt x="86" y="143"/>
                  </a:cubicBezTo>
                  <a:cubicBezTo>
                    <a:pt x="143" y="229"/>
                    <a:pt x="201" y="258"/>
                    <a:pt x="201" y="258"/>
                  </a:cubicBezTo>
                  <a:cubicBezTo>
                    <a:pt x="229" y="258"/>
                    <a:pt x="201" y="172"/>
                    <a:pt x="143" y="115"/>
                  </a:cubicBezTo>
                  <a:cubicBezTo>
                    <a:pt x="86" y="29"/>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1049231" y="3777135"/>
              <a:ext cx="24773" cy="14501"/>
            </a:xfrm>
            <a:custGeom>
              <a:avLst/>
              <a:gdLst/>
              <a:ahLst/>
              <a:cxnLst/>
              <a:rect l="l" t="t" r="r" b="b"/>
              <a:pathLst>
                <a:path w="287" h="168" extrusionOk="0">
                  <a:moveTo>
                    <a:pt x="33" y="1"/>
                  </a:moveTo>
                  <a:cubicBezTo>
                    <a:pt x="20" y="1"/>
                    <a:pt x="9" y="4"/>
                    <a:pt x="0" y="12"/>
                  </a:cubicBezTo>
                  <a:cubicBezTo>
                    <a:pt x="0" y="12"/>
                    <a:pt x="58" y="70"/>
                    <a:pt x="115" y="127"/>
                  </a:cubicBezTo>
                  <a:cubicBezTo>
                    <a:pt x="176" y="147"/>
                    <a:pt x="222" y="167"/>
                    <a:pt x="254" y="167"/>
                  </a:cubicBezTo>
                  <a:cubicBezTo>
                    <a:pt x="267" y="167"/>
                    <a:pt x="278" y="164"/>
                    <a:pt x="287" y="156"/>
                  </a:cubicBezTo>
                  <a:cubicBezTo>
                    <a:pt x="287" y="156"/>
                    <a:pt x="229" y="98"/>
                    <a:pt x="172" y="41"/>
                  </a:cubicBezTo>
                  <a:cubicBezTo>
                    <a:pt x="111" y="21"/>
                    <a:pt x="65" y="1"/>
                    <a:pt x="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1044311" y="3788011"/>
              <a:ext cx="27190" cy="7510"/>
            </a:xfrm>
            <a:custGeom>
              <a:avLst/>
              <a:gdLst/>
              <a:ahLst/>
              <a:cxnLst/>
              <a:rect l="l" t="t" r="r" b="b"/>
              <a:pathLst>
                <a:path w="315" h="87" extrusionOk="0">
                  <a:moveTo>
                    <a:pt x="172" y="1"/>
                  </a:moveTo>
                  <a:cubicBezTo>
                    <a:pt x="86" y="1"/>
                    <a:pt x="29" y="1"/>
                    <a:pt x="29" y="30"/>
                  </a:cubicBezTo>
                  <a:cubicBezTo>
                    <a:pt x="0" y="30"/>
                    <a:pt x="86" y="58"/>
                    <a:pt x="172" y="87"/>
                  </a:cubicBezTo>
                  <a:cubicBezTo>
                    <a:pt x="258" y="87"/>
                    <a:pt x="315" y="87"/>
                    <a:pt x="315" y="58"/>
                  </a:cubicBezTo>
                  <a:cubicBezTo>
                    <a:pt x="315" y="30"/>
                    <a:pt x="25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1046728" y="3793621"/>
              <a:ext cx="27276" cy="11221"/>
            </a:xfrm>
            <a:custGeom>
              <a:avLst/>
              <a:gdLst/>
              <a:ahLst/>
              <a:cxnLst/>
              <a:rect l="l" t="t" r="r" b="b"/>
              <a:pathLst>
                <a:path w="316" h="130" extrusionOk="0">
                  <a:moveTo>
                    <a:pt x="248" y="0"/>
                  </a:moveTo>
                  <a:cubicBezTo>
                    <a:pt x="223" y="0"/>
                    <a:pt x="187" y="8"/>
                    <a:pt x="144" y="22"/>
                  </a:cubicBezTo>
                  <a:cubicBezTo>
                    <a:pt x="58" y="50"/>
                    <a:pt x="1" y="79"/>
                    <a:pt x="1" y="108"/>
                  </a:cubicBezTo>
                  <a:cubicBezTo>
                    <a:pt x="1" y="122"/>
                    <a:pt x="22" y="129"/>
                    <a:pt x="51" y="129"/>
                  </a:cubicBezTo>
                  <a:cubicBezTo>
                    <a:pt x="79" y="129"/>
                    <a:pt x="115" y="122"/>
                    <a:pt x="144" y="108"/>
                  </a:cubicBezTo>
                  <a:cubicBezTo>
                    <a:pt x="230" y="79"/>
                    <a:pt x="316" y="50"/>
                    <a:pt x="287" y="22"/>
                  </a:cubicBezTo>
                  <a:cubicBezTo>
                    <a:pt x="287" y="8"/>
                    <a:pt x="273" y="0"/>
                    <a:pt x="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1049231" y="3796901"/>
              <a:ext cx="24773" cy="14415"/>
            </a:xfrm>
            <a:custGeom>
              <a:avLst/>
              <a:gdLst/>
              <a:ahLst/>
              <a:cxnLst/>
              <a:rect l="l" t="t" r="r" b="b"/>
              <a:pathLst>
                <a:path w="287" h="167" extrusionOk="0">
                  <a:moveTo>
                    <a:pt x="254" y="1"/>
                  </a:moveTo>
                  <a:cubicBezTo>
                    <a:pt x="222" y="1"/>
                    <a:pt x="176" y="21"/>
                    <a:pt x="115" y="41"/>
                  </a:cubicBezTo>
                  <a:cubicBezTo>
                    <a:pt x="29" y="70"/>
                    <a:pt x="0" y="127"/>
                    <a:pt x="0" y="156"/>
                  </a:cubicBezTo>
                  <a:cubicBezTo>
                    <a:pt x="8" y="163"/>
                    <a:pt x="18" y="167"/>
                    <a:pt x="30" y="167"/>
                  </a:cubicBezTo>
                  <a:cubicBezTo>
                    <a:pt x="62" y="167"/>
                    <a:pt x="109" y="140"/>
                    <a:pt x="172" y="98"/>
                  </a:cubicBezTo>
                  <a:cubicBezTo>
                    <a:pt x="229" y="70"/>
                    <a:pt x="287" y="12"/>
                    <a:pt x="287" y="12"/>
                  </a:cubicBezTo>
                  <a:cubicBezTo>
                    <a:pt x="278" y="4"/>
                    <a:pt x="267" y="1"/>
                    <a:pt x="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5"/>
            <p:cNvSpPr/>
            <p:nvPr/>
          </p:nvSpPr>
          <p:spPr>
            <a:xfrm>
              <a:off x="1056654" y="3799750"/>
              <a:ext cx="19853" cy="21148"/>
            </a:xfrm>
            <a:custGeom>
              <a:avLst/>
              <a:gdLst/>
              <a:ahLst/>
              <a:cxnLst/>
              <a:rect l="l" t="t" r="r" b="b"/>
              <a:pathLst>
                <a:path w="230" h="245" extrusionOk="0">
                  <a:moveTo>
                    <a:pt x="195" y="0"/>
                  </a:moveTo>
                  <a:cubicBezTo>
                    <a:pt x="180" y="0"/>
                    <a:pt x="133" y="47"/>
                    <a:pt x="86" y="94"/>
                  </a:cubicBezTo>
                  <a:cubicBezTo>
                    <a:pt x="29" y="151"/>
                    <a:pt x="0" y="237"/>
                    <a:pt x="29" y="237"/>
                  </a:cubicBezTo>
                  <a:cubicBezTo>
                    <a:pt x="29" y="242"/>
                    <a:pt x="31" y="245"/>
                    <a:pt x="34" y="245"/>
                  </a:cubicBezTo>
                  <a:cubicBezTo>
                    <a:pt x="50" y="245"/>
                    <a:pt x="97" y="198"/>
                    <a:pt x="143" y="151"/>
                  </a:cubicBezTo>
                  <a:cubicBezTo>
                    <a:pt x="201" y="65"/>
                    <a:pt x="229" y="8"/>
                    <a:pt x="201" y="8"/>
                  </a:cubicBezTo>
                  <a:cubicBezTo>
                    <a:pt x="201" y="3"/>
                    <a:pt x="199" y="0"/>
                    <a:pt x="1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5"/>
            <p:cNvSpPr/>
            <p:nvPr/>
          </p:nvSpPr>
          <p:spPr>
            <a:xfrm>
              <a:off x="1068998" y="3800440"/>
              <a:ext cx="9927" cy="25205"/>
            </a:xfrm>
            <a:custGeom>
              <a:avLst/>
              <a:gdLst/>
              <a:ahLst/>
              <a:cxnLst/>
              <a:rect l="l" t="t" r="r" b="b"/>
              <a:pathLst>
                <a:path w="115" h="292" extrusionOk="0">
                  <a:moveTo>
                    <a:pt x="86" y="0"/>
                  </a:moveTo>
                  <a:cubicBezTo>
                    <a:pt x="86" y="0"/>
                    <a:pt x="58" y="57"/>
                    <a:pt x="29" y="143"/>
                  </a:cubicBezTo>
                  <a:cubicBezTo>
                    <a:pt x="0" y="229"/>
                    <a:pt x="0" y="286"/>
                    <a:pt x="29" y="286"/>
                  </a:cubicBezTo>
                  <a:cubicBezTo>
                    <a:pt x="29" y="290"/>
                    <a:pt x="30" y="292"/>
                    <a:pt x="32" y="292"/>
                  </a:cubicBezTo>
                  <a:cubicBezTo>
                    <a:pt x="44" y="292"/>
                    <a:pt x="86" y="221"/>
                    <a:pt x="86" y="172"/>
                  </a:cubicBezTo>
                  <a:cubicBezTo>
                    <a:pt x="115" y="86"/>
                    <a:pt x="115" y="0"/>
                    <a:pt x="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1078838" y="3800440"/>
              <a:ext cx="7510" cy="27190"/>
            </a:xfrm>
            <a:custGeom>
              <a:avLst/>
              <a:gdLst/>
              <a:ahLst/>
              <a:cxnLst/>
              <a:rect l="l" t="t" r="r" b="b"/>
              <a:pathLst>
                <a:path w="87" h="315" extrusionOk="0">
                  <a:moveTo>
                    <a:pt x="1" y="0"/>
                  </a:moveTo>
                  <a:cubicBezTo>
                    <a:pt x="1" y="0"/>
                    <a:pt x="1" y="86"/>
                    <a:pt x="1" y="172"/>
                  </a:cubicBezTo>
                  <a:cubicBezTo>
                    <a:pt x="29" y="229"/>
                    <a:pt x="58" y="315"/>
                    <a:pt x="87" y="315"/>
                  </a:cubicBezTo>
                  <a:cubicBezTo>
                    <a:pt x="87" y="315"/>
                    <a:pt x="87" y="229"/>
                    <a:pt x="87" y="143"/>
                  </a:cubicBezTo>
                  <a:cubicBezTo>
                    <a:pt x="87" y="57"/>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5"/>
            <p:cNvSpPr/>
            <p:nvPr/>
          </p:nvSpPr>
          <p:spPr>
            <a:xfrm>
              <a:off x="1081341" y="3799750"/>
              <a:ext cx="17350" cy="22960"/>
            </a:xfrm>
            <a:custGeom>
              <a:avLst/>
              <a:gdLst/>
              <a:ahLst/>
              <a:cxnLst/>
              <a:rect l="l" t="t" r="r" b="b"/>
              <a:pathLst>
                <a:path w="201" h="266" extrusionOk="0">
                  <a:moveTo>
                    <a:pt x="34" y="0"/>
                  </a:moveTo>
                  <a:cubicBezTo>
                    <a:pt x="31" y="0"/>
                    <a:pt x="29" y="3"/>
                    <a:pt x="29" y="8"/>
                  </a:cubicBezTo>
                  <a:cubicBezTo>
                    <a:pt x="0" y="8"/>
                    <a:pt x="29" y="65"/>
                    <a:pt x="58" y="151"/>
                  </a:cubicBezTo>
                  <a:cubicBezTo>
                    <a:pt x="115" y="208"/>
                    <a:pt x="172" y="266"/>
                    <a:pt x="201" y="266"/>
                  </a:cubicBezTo>
                  <a:cubicBezTo>
                    <a:pt x="201" y="237"/>
                    <a:pt x="172" y="180"/>
                    <a:pt x="144" y="94"/>
                  </a:cubicBezTo>
                  <a:cubicBezTo>
                    <a:pt x="97" y="47"/>
                    <a:pt x="50" y="0"/>
                    <a:pt x="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5"/>
            <p:cNvSpPr/>
            <p:nvPr/>
          </p:nvSpPr>
          <p:spPr>
            <a:xfrm>
              <a:off x="1083844" y="3796988"/>
              <a:ext cx="24773" cy="15882"/>
            </a:xfrm>
            <a:custGeom>
              <a:avLst/>
              <a:gdLst/>
              <a:ahLst/>
              <a:cxnLst/>
              <a:rect l="l" t="t" r="r" b="b"/>
              <a:pathLst>
                <a:path w="287" h="184" extrusionOk="0">
                  <a:moveTo>
                    <a:pt x="40" y="0"/>
                  </a:moveTo>
                  <a:cubicBezTo>
                    <a:pt x="33" y="0"/>
                    <a:pt x="29" y="4"/>
                    <a:pt x="29" y="11"/>
                  </a:cubicBezTo>
                  <a:cubicBezTo>
                    <a:pt x="0" y="11"/>
                    <a:pt x="57" y="69"/>
                    <a:pt x="115" y="126"/>
                  </a:cubicBezTo>
                  <a:cubicBezTo>
                    <a:pt x="200" y="155"/>
                    <a:pt x="258" y="183"/>
                    <a:pt x="286" y="183"/>
                  </a:cubicBezTo>
                  <a:cubicBezTo>
                    <a:pt x="286" y="155"/>
                    <a:pt x="229" y="97"/>
                    <a:pt x="172" y="69"/>
                  </a:cubicBezTo>
                  <a:cubicBezTo>
                    <a:pt x="109" y="27"/>
                    <a:pt x="61" y="0"/>
                    <a:pt x="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1086261" y="3793017"/>
              <a:ext cx="27276" cy="6129"/>
            </a:xfrm>
            <a:custGeom>
              <a:avLst/>
              <a:gdLst/>
              <a:ahLst/>
              <a:cxnLst/>
              <a:rect l="l" t="t" r="r" b="b"/>
              <a:pathLst>
                <a:path w="316" h="71" extrusionOk="0">
                  <a:moveTo>
                    <a:pt x="1" y="0"/>
                  </a:moveTo>
                  <a:cubicBezTo>
                    <a:pt x="1" y="0"/>
                    <a:pt x="58" y="57"/>
                    <a:pt x="144" y="57"/>
                  </a:cubicBezTo>
                  <a:cubicBezTo>
                    <a:pt x="172" y="67"/>
                    <a:pt x="198" y="70"/>
                    <a:pt x="220" y="70"/>
                  </a:cubicBezTo>
                  <a:cubicBezTo>
                    <a:pt x="265" y="70"/>
                    <a:pt x="296" y="57"/>
                    <a:pt x="315" y="57"/>
                  </a:cubicBezTo>
                  <a:cubicBezTo>
                    <a:pt x="315" y="57"/>
                    <a:pt x="230" y="29"/>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5"/>
            <p:cNvSpPr/>
            <p:nvPr/>
          </p:nvSpPr>
          <p:spPr>
            <a:xfrm>
              <a:off x="1086261" y="3783695"/>
              <a:ext cx="24773" cy="8804"/>
            </a:xfrm>
            <a:custGeom>
              <a:avLst/>
              <a:gdLst/>
              <a:ahLst/>
              <a:cxnLst/>
              <a:rect l="l" t="t" r="r" b="b"/>
              <a:pathLst>
                <a:path w="287" h="102" extrusionOk="0">
                  <a:moveTo>
                    <a:pt x="237" y="1"/>
                  </a:moveTo>
                  <a:cubicBezTo>
                    <a:pt x="208" y="1"/>
                    <a:pt x="172" y="8"/>
                    <a:pt x="144" y="22"/>
                  </a:cubicBezTo>
                  <a:cubicBezTo>
                    <a:pt x="58" y="51"/>
                    <a:pt x="1" y="80"/>
                    <a:pt x="1" y="80"/>
                  </a:cubicBezTo>
                  <a:cubicBezTo>
                    <a:pt x="1" y="94"/>
                    <a:pt x="22" y="101"/>
                    <a:pt x="51" y="101"/>
                  </a:cubicBezTo>
                  <a:cubicBezTo>
                    <a:pt x="79" y="101"/>
                    <a:pt x="115" y="94"/>
                    <a:pt x="144" y="80"/>
                  </a:cubicBezTo>
                  <a:cubicBezTo>
                    <a:pt x="230" y="80"/>
                    <a:pt x="287" y="51"/>
                    <a:pt x="287" y="22"/>
                  </a:cubicBezTo>
                  <a:cubicBezTo>
                    <a:pt x="287" y="8"/>
                    <a:pt x="265" y="1"/>
                    <a:pt x="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a:off x="1083844" y="3772301"/>
              <a:ext cx="22270" cy="16832"/>
            </a:xfrm>
            <a:custGeom>
              <a:avLst/>
              <a:gdLst/>
              <a:ahLst/>
              <a:cxnLst/>
              <a:rect l="l" t="t" r="r" b="b"/>
              <a:pathLst>
                <a:path w="258" h="195" extrusionOk="0">
                  <a:moveTo>
                    <a:pt x="217" y="0"/>
                  </a:moveTo>
                  <a:cubicBezTo>
                    <a:pt x="196" y="0"/>
                    <a:pt x="149" y="27"/>
                    <a:pt x="86" y="68"/>
                  </a:cubicBezTo>
                  <a:cubicBezTo>
                    <a:pt x="29" y="126"/>
                    <a:pt x="0" y="183"/>
                    <a:pt x="0" y="183"/>
                  </a:cubicBezTo>
                  <a:cubicBezTo>
                    <a:pt x="8" y="191"/>
                    <a:pt x="17" y="194"/>
                    <a:pt x="29" y="194"/>
                  </a:cubicBezTo>
                  <a:cubicBezTo>
                    <a:pt x="59" y="194"/>
                    <a:pt x="101" y="168"/>
                    <a:pt x="143" y="126"/>
                  </a:cubicBezTo>
                  <a:cubicBezTo>
                    <a:pt x="229" y="68"/>
                    <a:pt x="258" y="11"/>
                    <a:pt x="229" y="11"/>
                  </a:cubicBezTo>
                  <a:cubicBezTo>
                    <a:pt x="229" y="4"/>
                    <a:pt x="225"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a:off x="1081341" y="3763324"/>
              <a:ext cx="14933" cy="24773"/>
            </a:xfrm>
            <a:custGeom>
              <a:avLst/>
              <a:gdLst/>
              <a:ahLst/>
              <a:cxnLst/>
              <a:rect l="l" t="t" r="r" b="b"/>
              <a:pathLst>
                <a:path w="173" h="287" extrusionOk="0">
                  <a:moveTo>
                    <a:pt x="144" y="1"/>
                  </a:moveTo>
                  <a:cubicBezTo>
                    <a:pt x="115" y="1"/>
                    <a:pt x="86" y="58"/>
                    <a:pt x="58" y="115"/>
                  </a:cubicBezTo>
                  <a:cubicBezTo>
                    <a:pt x="0" y="201"/>
                    <a:pt x="0" y="258"/>
                    <a:pt x="0" y="287"/>
                  </a:cubicBezTo>
                  <a:cubicBezTo>
                    <a:pt x="29" y="287"/>
                    <a:pt x="86" y="230"/>
                    <a:pt x="115" y="172"/>
                  </a:cubicBezTo>
                  <a:cubicBezTo>
                    <a:pt x="144" y="87"/>
                    <a:pt x="172"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1076421" y="3760907"/>
              <a:ext cx="7510" cy="25205"/>
            </a:xfrm>
            <a:custGeom>
              <a:avLst/>
              <a:gdLst/>
              <a:ahLst/>
              <a:cxnLst/>
              <a:rect l="l" t="t" r="r" b="b"/>
              <a:pathLst>
                <a:path w="87" h="292" extrusionOk="0">
                  <a:moveTo>
                    <a:pt x="57" y="0"/>
                  </a:moveTo>
                  <a:cubicBezTo>
                    <a:pt x="29" y="0"/>
                    <a:pt x="0" y="57"/>
                    <a:pt x="0" y="143"/>
                  </a:cubicBezTo>
                  <a:cubicBezTo>
                    <a:pt x="0" y="229"/>
                    <a:pt x="0" y="286"/>
                    <a:pt x="29" y="286"/>
                  </a:cubicBezTo>
                  <a:cubicBezTo>
                    <a:pt x="33" y="290"/>
                    <a:pt x="36" y="292"/>
                    <a:pt x="40" y="292"/>
                  </a:cubicBezTo>
                  <a:cubicBezTo>
                    <a:pt x="65" y="292"/>
                    <a:pt x="86" y="218"/>
                    <a:pt x="86" y="143"/>
                  </a:cubicBezTo>
                  <a:cubicBezTo>
                    <a:pt x="86" y="57"/>
                    <a:pt x="86"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a:off x="1066495" y="3762720"/>
              <a:ext cx="12430" cy="25377"/>
            </a:xfrm>
            <a:custGeom>
              <a:avLst/>
              <a:gdLst/>
              <a:ahLst/>
              <a:cxnLst/>
              <a:rect l="l" t="t" r="r" b="b"/>
              <a:pathLst>
                <a:path w="144" h="294" extrusionOk="0">
                  <a:moveTo>
                    <a:pt x="18" y="0"/>
                  </a:moveTo>
                  <a:cubicBezTo>
                    <a:pt x="12" y="0"/>
                    <a:pt x="6" y="3"/>
                    <a:pt x="1" y="8"/>
                  </a:cubicBezTo>
                  <a:cubicBezTo>
                    <a:pt x="1" y="8"/>
                    <a:pt x="1" y="65"/>
                    <a:pt x="29" y="151"/>
                  </a:cubicBezTo>
                  <a:cubicBezTo>
                    <a:pt x="58" y="237"/>
                    <a:pt x="87" y="294"/>
                    <a:pt x="115" y="294"/>
                  </a:cubicBezTo>
                  <a:cubicBezTo>
                    <a:pt x="144" y="265"/>
                    <a:pt x="115" y="208"/>
                    <a:pt x="87" y="122"/>
                  </a:cubicBezTo>
                  <a:cubicBezTo>
                    <a:pt x="87" y="52"/>
                    <a:pt x="48" y="0"/>
                    <a:pt x="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a:off x="1054151" y="3769798"/>
              <a:ext cx="19853" cy="18990"/>
            </a:xfrm>
            <a:custGeom>
              <a:avLst/>
              <a:gdLst/>
              <a:ahLst/>
              <a:cxnLst/>
              <a:rect l="l" t="t" r="r" b="b"/>
              <a:pathLst>
                <a:path w="230" h="220" extrusionOk="0">
                  <a:moveTo>
                    <a:pt x="40" y="0"/>
                  </a:moveTo>
                  <a:cubicBezTo>
                    <a:pt x="33" y="0"/>
                    <a:pt x="29" y="4"/>
                    <a:pt x="29" y="12"/>
                  </a:cubicBezTo>
                  <a:cubicBezTo>
                    <a:pt x="1" y="12"/>
                    <a:pt x="29" y="69"/>
                    <a:pt x="86" y="126"/>
                  </a:cubicBezTo>
                  <a:cubicBezTo>
                    <a:pt x="133" y="173"/>
                    <a:pt x="199" y="220"/>
                    <a:pt x="222" y="220"/>
                  </a:cubicBezTo>
                  <a:cubicBezTo>
                    <a:pt x="227" y="220"/>
                    <a:pt x="230" y="217"/>
                    <a:pt x="230" y="212"/>
                  </a:cubicBezTo>
                  <a:cubicBezTo>
                    <a:pt x="230" y="212"/>
                    <a:pt x="201" y="155"/>
                    <a:pt x="144" y="69"/>
                  </a:cubicBezTo>
                  <a:cubicBezTo>
                    <a:pt x="102" y="27"/>
                    <a:pt x="60" y="0"/>
                    <a:pt x="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5"/>
            <p:cNvSpPr/>
            <p:nvPr/>
          </p:nvSpPr>
          <p:spPr>
            <a:xfrm>
              <a:off x="1046728" y="3780674"/>
              <a:ext cx="27276" cy="11567"/>
            </a:xfrm>
            <a:custGeom>
              <a:avLst/>
              <a:gdLst/>
              <a:ahLst/>
              <a:cxnLst/>
              <a:rect l="l" t="t" r="r" b="b"/>
              <a:pathLst>
                <a:path w="316" h="134" extrusionOk="0">
                  <a:moveTo>
                    <a:pt x="1" y="0"/>
                  </a:moveTo>
                  <a:cubicBezTo>
                    <a:pt x="1" y="29"/>
                    <a:pt x="58" y="86"/>
                    <a:pt x="144" y="86"/>
                  </a:cubicBezTo>
                  <a:cubicBezTo>
                    <a:pt x="194" y="119"/>
                    <a:pt x="235" y="133"/>
                    <a:pt x="260" y="133"/>
                  </a:cubicBezTo>
                  <a:cubicBezTo>
                    <a:pt x="277" y="133"/>
                    <a:pt x="287" y="126"/>
                    <a:pt x="287" y="115"/>
                  </a:cubicBezTo>
                  <a:cubicBezTo>
                    <a:pt x="316" y="86"/>
                    <a:pt x="258" y="57"/>
                    <a:pt x="172" y="29"/>
                  </a:cubicBezTo>
                  <a:cubicBezTo>
                    <a:pt x="87" y="0"/>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5"/>
            <p:cNvSpPr/>
            <p:nvPr/>
          </p:nvSpPr>
          <p:spPr>
            <a:xfrm>
              <a:off x="1044311" y="3790514"/>
              <a:ext cx="27190" cy="7510"/>
            </a:xfrm>
            <a:custGeom>
              <a:avLst/>
              <a:gdLst/>
              <a:ahLst/>
              <a:cxnLst/>
              <a:rect l="l" t="t" r="r" b="b"/>
              <a:pathLst>
                <a:path w="315" h="87" extrusionOk="0">
                  <a:moveTo>
                    <a:pt x="172" y="1"/>
                  </a:moveTo>
                  <a:cubicBezTo>
                    <a:pt x="86" y="1"/>
                    <a:pt x="0" y="29"/>
                    <a:pt x="0" y="58"/>
                  </a:cubicBezTo>
                  <a:cubicBezTo>
                    <a:pt x="0" y="86"/>
                    <a:pt x="86" y="86"/>
                    <a:pt x="172" y="86"/>
                  </a:cubicBezTo>
                  <a:cubicBezTo>
                    <a:pt x="258" y="86"/>
                    <a:pt x="315" y="58"/>
                    <a:pt x="315" y="29"/>
                  </a:cubicBezTo>
                  <a:cubicBezTo>
                    <a:pt x="315" y="29"/>
                    <a:pt x="25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a:off x="1064164" y="3782141"/>
              <a:ext cx="27190" cy="12948"/>
            </a:xfrm>
            <a:custGeom>
              <a:avLst/>
              <a:gdLst/>
              <a:ahLst/>
              <a:cxnLst/>
              <a:rect l="l" t="t" r="r" b="b"/>
              <a:pathLst>
                <a:path w="315" h="150" extrusionOk="0">
                  <a:moveTo>
                    <a:pt x="164" y="0"/>
                  </a:moveTo>
                  <a:cubicBezTo>
                    <a:pt x="146" y="0"/>
                    <a:pt x="129" y="4"/>
                    <a:pt x="114" y="12"/>
                  </a:cubicBezTo>
                  <a:cubicBezTo>
                    <a:pt x="1" y="68"/>
                    <a:pt x="148" y="150"/>
                    <a:pt x="237" y="150"/>
                  </a:cubicBezTo>
                  <a:cubicBezTo>
                    <a:pt x="284" y="150"/>
                    <a:pt x="315" y="128"/>
                    <a:pt x="285" y="69"/>
                  </a:cubicBezTo>
                  <a:cubicBezTo>
                    <a:pt x="264" y="27"/>
                    <a:pt x="213"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5"/>
            <p:cNvSpPr/>
            <p:nvPr/>
          </p:nvSpPr>
          <p:spPr>
            <a:xfrm>
              <a:off x="1076421" y="3782141"/>
              <a:ext cx="14847" cy="20803"/>
            </a:xfrm>
            <a:custGeom>
              <a:avLst/>
              <a:gdLst/>
              <a:ahLst/>
              <a:cxnLst/>
              <a:rect l="l" t="t" r="r" b="b"/>
              <a:pathLst>
                <a:path w="172" h="241" extrusionOk="0">
                  <a:moveTo>
                    <a:pt x="46" y="0"/>
                  </a:moveTo>
                  <a:cubicBezTo>
                    <a:pt x="31" y="0"/>
                    <a:pt x="16" y="4"/>
                    <a:pt x="0" y="12"/>
                  </a:cubicBezTo>
                  <a:cubicBezTo>
                    <a:pt x="86" y="69"/>
                    <a:pt x="86" y="183"/>
                    <a:pt x="0" y="241"/>
                  </a:cubicBezTo>
                  <a:lnTo>
                    <a:pt x="86" y="241"/>
                  </a:lnTo>
                  <a:cubicBezTo>
                    <a:pt x="143" y="212"/>
                    <a:pt x="172" y="126"/>
                    <a:pt x="143" y="69"/>
                  </a:cubicBezTo>
                  <a:cubicBezTo>
                    <a:pt x="122" y="27"/>
                    <a:pt x="86"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5"/>
            <p:cNvSpPr/>
            <p:nvPr/>
          </p:nvSpPr>
          <p:spPr>
            <a:xfrm>
              <a:off x="1160407" y="3501525"/>
              <a:ext cx="9927" cy="17350"/>
            </a:xfrm>
            <a:custGeom>
              <a:avLst/>
              <a:gdLst/>
              <a:ahLst/>
              <a:cxnLst/>
              <a:rect l="l" t="t" r="r" b="b"/>
              <a:pathLst>
                <a:path w="115" h="201" extrusionOk="0">
                  <a:moveTo>
                    <a:pt x="29" y="0"/>
                  </a:moveTo>
                  <a:cubicBezTo>
                    <a:pt x="0" y="29"/>
                    <a:pt x="29" y="57"/>
                    <a:pt x="29" y="115"/>
                  </a:cubicBezTo>
                  <a:cubicBezTo>
                    <a:pt x="57" y="172"/>
                    <a:pt x="86" y="200"/>
                    <a:pt x="115" y="200"/>
                  </a:cubicBezTo>
                  <a:cubicBezTo>
                    <a:pt x="115" y="200"/>
                    <a:pt x="115" y="143"/>
                    <a:pt x="86" y="86"/>
                  </a:cubicBezTo>
                  <a:cubicBezTo>
                    <a:pt x="57" y="29"/>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1143058" y="3499021"/>
              <a:ext cx="14933" cy="13120"/>
            </a:xfrm>
            <a:custGeom>
              <a:avLst/>
              <a:gdLst/>
              <a:ahLst/>
              <a:cxnLst/>
              <a:rect l="l" t="t" r="r" b="b"/>
              <a:pathLst>
                <a:path w="173" h="152" extrusionOk="0">
                  <a:moveTo>
                    <a:pt x="144" y="1"/>
                  </a:moveTo>
                  <a:lnTo>
                    <a:pt x="144" y="1"/>
                  </a:lnTo>
                  <a:cubicBezTo>
                    <a:pt x="144" y="1"/>
                    <a:pt x="115" y="1"/>
                    <a:pt x="58" y="58"/>
                  </a:cubicBezTo>
                  <a:cubicBezTo>
                    <a:pt x="1" y="115"/>
                    <a:pt x="1" y="144"/>
                    <a:pt x="1" y="144"/>
                  </a:cubicBezTo>
                  <a:cubicBezTo>
                    <a:pt x="1" y="149"/>
                    <a:pt x="3" y="151"/>
                    <a:pt x="7" y="151"/>
                  </a:cubicBezTo>
                  <a:cubicBezTo>
                    <a:pt x="22" y="151"/>
                    <a:pt x="64" y="110"/>
                    <a:pt x="87" y="86"/>
                  </a:cubicBezTo>
                  <a:cubicBezTo>
                    <a:pt x="144" y="58"/>
                    <a:pt x="173" y="29"/>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a:off x="1150481" y="3500834"/>
              <a:ext cx="10013" cy="16228"/>
            </a:xfrm>
            <a:custGeom>
              <a:avLst/>
              <a:gdLst/>
              <a:ahLst/>
              <a:cxnLst/>
              <a:rect l="l" t="t" r="r" b="b"/>
              <a:pathLst>
                <a:path w="116" h="188" extrusionOk="0">
                  <a:moveTo>
                    <a:pt x="84" y="1"/>
                  </a:moveTo>
                  <a:cubicBezTo>
                    <a:pt x="76" y="1"/>
                    <a:pt x="53" y="47"/>
                    <a:pt x="29" y="94"/>
                  </a:cubicBezTo>
                  <a:cubicBezTo>
                    <a:pt x="1" y="123"/>
                    <a:pt x="1" y="180"/>
                    <a:pt x="1" y="180"/>
                  </a:cubicBezTo>
                  <a:cubicBezTo>
                    <a:pt x="6" y="185"/>
                    <a:pt x="11" y="187"/>
                    <a:pt x="17" y="187"/>
                  </a:cubicBezTo>
                  <a:cubicBezTo>
                    <a:pt x="40" y="187"/>
                    <a:pt x="63" y="141"/>
                    <a:pt x="87" y="94"/>
                  </a:cubicBezTo>
                  <a:cubicBezTo>
                    <a:pt x="87" y="37"/>
                    <a:pt x="115" y="8"/>
                    <a:pt x="87" y="8"/>
                  </a:cubicBezTo>
                  <a:cubicBezTo>
                    <a:pt x="87" y="3"/>
                    <a:pt x="86" y="1"/>
                    <a:pt x="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a:off x="1157904" y="3501525"/>
              <a:ext cx="5006" cy="17350"/>
            </a:xfrm>
            <a:custGeom>
              <a:avLst/>
              <a:gdLst/>
              <a:ahLst/>
              <a:cxnLst/>
              <a:rect l="l" t="t" r="r" b="b"/>
              <a:pathLst>
                <a:path w="58" h="201" extrusionOk="0">
                  <a:moveTo>
                    <a:pt x="29" y="0"/>
                  </a:moveTo>
                  <a:cubicBezTo>
                    <a:pt x="1" y="0"/>
                    <a:pt x="1" y="29"/>
                    <a:pt x="1" y="86"/>
                  </a:cubicBezTo>
                  <a:cubicBezTo>
                    <a:pt x="1" y="143"/>
                    <a:pt x="1" y="200"/>
                    <a:pt x="29" y="200"/>
                  </a:cubicBezTo>
                  <a:cubicBezTo>
                    <a:pt x="58" y="200"/>
                    <a:pt x="58" y="172"/>
                    <a:pt x="58" y="86"/>
                  </a:cubicBezTo>
                  <a:cubicBezTo>
                    <a:pt x="58" y="29"/>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a:off x="1162824" y="3499021"/>
              <a:ext cx="14933" cy="13379"/>
            </a:xfrm>
            <a:custGeom>
              <a:avLst/>
              <a:gdLst/>
              <a:ahLst/>
              <a:cxnLst/>
              <a:rect l="l" t="t" r="r" b="b"/>
              <a:pathLst>
                <a:path w="173" h="155" extrusionOk="0">
                  <a:moveTo>
                    <a:pt x="1" y="1"/>
                  </a:moveTo>
                  <a:cubicBezTo>
                    <a:pt x="1" y="29"/>
                    <a:pt x="29" y="58"/>
                    <a:pt x="58" y="86"/>
                  </a:cubicBezTo>
                  <a:cubicBezTo>
                    <a:pt x="100" y="128"/>
                    <a:pt x="127" y="155"/>
                    <a:pt x="149" y="155"/>
                  </a:cubicBezTo>
                  <a:cubicBezTo>
                    <a:pt x="157" y="155"/>
                    <a:pt x="165" y="151"/>
                    <a:pt x="173" y="144"/>
                  </a:cubicBezTo>
                  <a:cubicBezTo>
                    <a:pt x="173" y="144"/>
                    <a:pt x="144" y="86"/>
                    <a:pt x="115" y="58"/>
                  </a:cubicBezTo>
                  <a:cubicBezTo>
                    <a:pt x="58" y="29"/>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5"/>
            <p:cNvSpPr/>
            <p:nvPr/>
          </p:nvSpPr>
          <p:spPr>
            <a:xfrm>
              <a:off x="1165327" y="3497209"/>
              <a:ext cx="17350" cy="7941"/>
            </a:xfrm>
            <a:custGeom>
              <a:avLst/>
              <a:gdLst/>
              <a:ahLst/>
              <a:cxnLst/>
              <a:rect l="l" t="t" r="r" b="b"/>
              <a:pathLst>
                <a:path w="201" h="92" extrusionOk="0">
                  <a:moveTo>
                    <a:pt x="36" y="0"/>
                  </a:moveTo>
                  <a:cubicBezTo>
                    <a:pt x="15" y="0"/>
                    <a:pt x="0" y="7"/>
                    <a:pt x="0" y="22"/>
                  </a:cubicBezTo>
                  <a:cubicBezTo>
                    <a:pt x="0" y="22"/>
                    <a:pt x="29" y="50"/>
                    <a:pt x="86" y="79"/>
                  </a:cubicBezTo>
                  <a:cubicBezTo>
                    <a:pt x="105" y="88"/>
                    <a:pt x="125" y="91"/>
                    <a:pt x="141" y="91"/>
                  </a:cubicBezTo>
                  <a:cubicBezTo>
                    <a:pt x="175" y="91"/>
                    <a:pt x="201" y="79"/>
                    <a:pt x="201" y="79"/>
                  </a:cubicBezTo>
                  <a:cubicBezTo>
                    <a:pt x="201" y="50"/>
                    <a:pt x="172" y="22"/>
                    <a:pt x="115" y="22"/>
                  </a:cubicBezTo>
                  <a:cubicBezTo>
                    <a:pt x="86" y="7"/>
                    <a:pt x="58" y="0"/>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5"/>
            <p:cNvSpPr/>
            <p:nvPr/>
          </p:nvSpPr>
          <p:spPr>
            <a:xfrm>
              <a:off x="1165327" y="3491598"/>
              <a:ext cx="17350" cy="5006"/>
            </a:xfrm>
            <a:custGeom>
              <a:avLst/>
              <a:gdLst/>
              <a:ahLst/>
              <a:cxnLst/>
              <a:rect l="l" t="t" r="r" b="b"/>
              <a:pathLst>
                <a:path w="201" h="58" extrusionOk="0">
                  <a:moveTo>
                    <a:pt x="86" y="1"/>
                  </a:moveTo>
                  <a:cubicBezTo>
                    <a:pt x="29" y="1"/>
                    <a:pt x="0" y="29"/>
                    <a:pt x="0" y="58"/>
                  </a:cubicBezTo>
                  <a:lnTo>
                    <a:pt x="115" y="58"/>
                  </a:lnTo>
                  <a:cubicBezTo>
                    <a:pt x="172" y="29"/>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5"/>
            <p:cNvSpPr/>
            <p:nvPr/>
          </p:nvSpPr>
          <p:spPr>
            <a:xfrm>
              <a:off x="1162824" y="3484175"/>
              <a:ext cx="17436" cy="10013"/>
            </a:xfrm>
            <a:custGeom>
              <a:avLst/>
              <a:gdLst/>
              <a:ahLst/>
              <a:cxnLst/>
              <a:rect l="l" t="t" r="r" b="b"/>
              <a:pathLst>
                <a:path w="202" h="116" extrusionOk="0">
                  <a:moveTo>
                    <a:pt x="201" y="1"/>
                  </a:moveTo>
                  <a:lnTo>
                    <a:pt x="201" y="1"/>
                  </a:lnTo>
                  <a:cubicBezTo>
                    <a:pt x="201" y="1"/>
                    <a:pt x="144" y="1"/>
                    <a:pt x="87" y="29"/>
                  </a:cubicBezTo>
                  <a:cubicBezTo>
                    <a:pt x="58" y="58"/>
                    <a:pt x="1" y="87"/>
                    <a:pt x="29" y="115"/>
                  </a:cubicBezTo>
                  <a:cubicBezTo>
                    <a:pt x="29" y="115"/>
                    <a:pt x="87" y="115"/>
                    <a:pt x="115" y="87"/>
                  </a:cubicBezTo>
                  <a:cubicBezTo>
                    <a:pt x="173" y="58"/>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a:off x="1162824" y="3476752"/>
              <a:ext cx="12430" cy="15623"/>
            </a:xfrm>
            <a:custGeom>
              <a:avLst/>
              <a:gdLst/>
              <a:ahLst/>
              <a:cxnLst/>
              <a:rect l="l" t="t" r="r" b="b"/>
              <a:pathLst>
                <a:path w="144" h="181" extrusionOk="0">
                  <a:moveTo>
                    <a:pt x="115" y="1"/>
                  </a:moveTo>
                  <a:lnTo>
                    <a:pt x="115" y="1"/>
                  </a:lnTo>
                  <a:cubicBezTo>
                    <a:pt x="115" y="1"/>
                    <a:pt x="87" y="30"/>
                    <a:pt x="29" y="87"/>
                  </a:cubicBezTo>
                  <a:cubicBezTo>
                    <a:pt x="1" y="115"/>
                    <a:pt x="1" y="173"/>
                    <a:pt x="1" y="173"/>
                  </a:cubicBezTo>
                  <a:cubicBezTo>
                    <a:pt x="1" y="178"/>
                    <a:pt x="3" y="180"/>
                    <a:pt x="7" y="180"/>
                  </a:cubicBezTo>
                  <a:cubicBezTo>
                    <a:pt x="22" y="180"/>
                    <a:pt x="64" y="139"/>
                    <a:pt x="87" y="115"/>
                  </a:cubicBezTo>
                  <a:cubicBezTo>
                    <a:pt x="115" y="58"/>
                    <a:pt x="144" y="30"/>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1160407" y="3474335"/>
              <a:ext cx="5006" cy="17350"/>
            </a:xfrm>
            <a:custGeom>
              <a:avLst/>
              <a:gdLst/>
              <a:ahLst/>
              <a:cxnLst/>
              <a:rect l="l" t="t" r="r" b="b"/>
              <a:pathLst>
                <a:path w="58" h="201" extrusionOk="0">
                  <a:moveTo>
                    <a:pt x="57" y="0"/>
                  </a:moveTo>
                  <a:cubicBezTo>
                    <a:pt x="57" y="0"/>
                    <a:pt x="29" y="58"/>
                    <a:pt x="0" y="86"/>
                  </a:cubicBezTo>
                  <a:lnTo>
                    <a:pt x="0" y="201"/>
                  </a:lnTo>
                  <a:cubicBezTo>
                    <a:pt x="0" y="201"/>
                    <a:pt x="29" y="172"/>
                    <a:pt x="57" y="115"/>
                  </a:cubicBezTo>
                  <a:cubicBezTo>
                    <a:pt x="57" y="58"/>
                    <a:pt x="57"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1152984" y="3473644"/>
              <a:ext cx="7510" cy="18040"/>
            </a:xfrm>
            <a:custGeom>
              <a:avLst/>
              <a:gdLst/>
              <a:ahLst/>
              <a:cxnLst/>
              <a:rect l="l" t="t" r="r" b="b"/>
              <a:pathLst>
                <a:path w="87" h="209" extrusionOk="0">
                  <a:moveTo>
                    <a:pt x="32" y="1"/>
                  </a:moveTo>
                  <a:cubicBezTo>
                    <a:pt x="30" y="1"/>
                    <a:pt x="29" y="3"/>
                    <a:pt x="29" y="8"/>
                  </a:cubicBezTo>
                  <a:cubicBezTo>
                    <a:pt x="0" y="8"/>
                    <a:pt x="0" y="66"/>
                    <a:pt x="29" y="94"/>
                  </a:cubicBezTo>
                  <a:cubicBezTo>
                    <a:pt x="29" y="151"/>
                    <a:pt x="58" y="209"/>
                    <a:pt x="58" y="209"/>
                  </a:cubicBezTo>
                  <a:cubicBezTo>
                    <a:pt x="86" y="209"/>
                    <a:pt x="86" y="151"/>
                    <a:pt x="58" y="94"/>
                  </a:cubicBezTo>
                  <a:cubicBezTo>
                    <a:pt x="58" y="47"/>
                    <a:pt x="39" y="1"/>
                    <a:pt x="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5"/>
            <p:cNvSpPr/>
            <p:nvPr/>
          </p:nvSpPr>
          <p:spPr>
            <a:xfrm>
              <a:off x="1145561" y="3476752"/>
              <a:ext cx="12430" cy="15623"/>
            </a:xfrm>
            <a:custGeom>
              <a:avLst/>
              <a:gdLst/>
              <a:ahLst/>
              <a:cxnLst/>
              <a:rect l="l" t="t" r="r" b="b"/>
              <a:pathLst>
                <a:path w="144" h="181" extrusionOk="0">
                  <a:moveTo>
                    <a:pt x="29" y="1"/>
                  </a:moveTo>
                  <a:cubicBezTo>
                    <a:pt x="1" y="1"/>
                    <a:pt x="29" y="58"/>
                    <a:pt x="58" y="115"/>
                  </a:cubicBezTo>
                  <a:cubicBezTo>
                    <a:pt x="81" y="139"/>
                    <a:pt x="104" y="180"/>
                    <a:pt x="127" y="180"/>
                  </a:cubicBezTo>
                  <a:cubicBezTo>
                    <a:pt x="133" y="180"/>
                    <a:pt x="138" y="178"/>
                    <a:pt x="144" y="173"/>
                  </a:cubicBezTo>
                  <a:cubicBezTo>
                    <a:pt x="144" y="173"/>
                    <a:pt x="144" y="115"/>
                    <a:pt x="86" y="87"/>
                  </a:cubicBezTo>
                  <a:cubicBezTo>
                    <a:pt x="58" y="30"/>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1138138" y="3483139"/>
              <a:ext cx="17436" cy="11049"/>
            </a:xfrm>
            <a:custGeom>
              <a:avLst/>
              <a:gdLst/>
              <a:ahLst/>
              <a:cxnLst/>
              <a:rect l="l" t="t" r="r" b="b"/>
              <a:pathLst>
                <a:path w="202" h="128" extrusionOk="0">
                  <a:moveTo>
                    <a:pt x="42" y="1"/>
                  </a:moveTo>
                  <a:cubicBezTo>
                    <a:pt x="34" y="1"/>
                    <a:pt x="29" y="4"/>
                    <a:pt x="29" y="13"/>
                  </a:cubicBezTo>
                  <a:cubicBezTo>
                    <a:pt x="1" y="41"/>
                    <a:pt x="58" y="70"/>
                    <a:pt x="115" y="99"/>
                  </a:cubicBezTo>
                  <a:cubicBezTo>
                    <a:pt x="144" y="127"/>
                    <a:pt x="201" y="127"/>
                    <a:pt x="201" y="127"/>
                  </a:cubicBezTo>
                  <a:cubicBezTo>
                    <a:pt x="201" y="99"/>
                    <a:pt x="172" y="70"/>
                    <a:pt x="115" y="41"/>
                  </a:cubicBezTo>
                  <a:cubicBezTo>
                    <a:pt x="95" y="21"/>
                    <a:pt x="60" y="1"/>
                    <a:pt x="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1135721" y="3492979"/>
              <a:ext cx="19853" cy="3625"/>
            </a:xfrm>
            <a:custGeom>
              <a:avLst/>
              <a:gdLst/>
              <a:ahLst/>
              <a:cxnLst/>
              <a:rect l="l" t="t" r="r" b="b"/>
              <a:pathLst>
                <a:path w="230" h="42" extrusionOk="0">
                  <a:moveTo>
                    <a:pt x="67" y="1"/>
                  </a:moveTo>
                  <a:cubicBezTo>
                    <a:pt x="41" y="1"/>
                    <a:pt x="29" y="13"/>
                    <a:pt x="29" y="13"/>
                  </a:cubicBezTo>
                  <a:cubicBezTo>
                    <a:pt x="0" y="13"/>
                    <a:pt x="57" y="42"/>
                    <a:pt x="115" y="42"/>
                  </a:cubicBezTo>
                  <a:lnTo>
                    <a:pt x="229" y="42"/>
                  </a:lnTo>
                  <a:cubicBezTo>
                    <a:pt x="229" y="42"/>
                    <a:pt x="172" y="13"/>
                    <a:pt x="115" y="13"/>
                  </a:cubicBezTo>
                  <a:cubicBezTo>
                    <a:pt x="95" y="4"/>
                    <a:pt x="80" y="1"/>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5"/>
            <p:cNvSpPr/>
            <p:nvPr/>
          </p:nvSpPr>
          <p:spPr>
            <a:xfrm>
              <a:off x="1138138" y="3496518"/>
              <a:ext cx="17436" cy="6905"/>
            </a:xfrm>
            <a:custGeom>
              <a:avLst/>
              <a:gdLst/>
              <a:ahLst/>
              <a:cxnLst/>
              <a:rect l="l" t="t" r="r" b="b"/>
              <a:pathLst>
                <a:path w="202" h="80" extrusionOk="0">
                  <a:moveTo>
                    <a:pt x="87" y="1"/>
                  </a:moveTo>
                  <a:cubicBezTo>
                    <a:pt x="29" y="1"/>
                    <a:pt x="1" y="58"/>
                    <a:pt x="1" y="58"/>
                  </a:cubicBezTo>
                  <a:cubicBezTo>
                    <a:pt x="1" y="72"/>
                    <a:pt x="15" y="80"/>
                    <a:pt x="36" y="80"/>
                  </a:cubicBezTo>
                  <a:cubicBezTo>
                    <a:pt x="58" y="80"/>
                    <a:pt x="87" y="72"/>
                    <a:pt x="115" y="58"/>
                  </a:cubicBezTo>
                  <a:cubicBezTo>
                    <a:pt x="172" y="58"/>
                    <a:pt x="201" y="30"/>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5"/>
            <p:cNvSpPr/>
            <p:nvPr/>
          </p:nvSpPr>
          <p:spPr>
            <a:xfrm>
              <a:off x="1152984" y="3488145"/>
              <a:ext cx="15710" cy="14501"/>
            </a:xfrm>
            <a:custGeom>
              <a:avLst/>
              <a:gdLst/>
              <a:ahLst/>
              <a:cxnLst/>
              <a:rect l="l" t="t" r="r" b="b"/>
              <a:pathLst>
                <a:path w="182" h="168" extrusionOk="0">
                  <a:moveTo>
                    <a:pt x="88" y="0"/>
                  </a:moveTo>
                  <a:cubicBezTo>
                    <a:pt x="77" y="0"/>
                    <a:pt x="66" y="4"/>
                    <a:pt x="58" y="12"/>
                  </a:cubicBezTo>
                  <a:cubicBezTo>
                    <a:pt x="0" y="41"/>
                    <a:pt x="0" y="98"/>
                    <a:pt x="0" y="127"/>
                  </a:cubicBezTo>
                  <a:cubicBezTo>
                    <a:pt x="19" y="155"/>
                    <a:pt x="48" y="168"/>
                    <a:pt x="76" y="168"/>
                  </a:cubicBezTo>
                  <a:cubicBezTo>
                    <a:pt x="131" y="168"/>
                    <a:pt x="182" y="117"/>
                    <a:pt x="143" y="41"/>
                  </a:cubicBezTo>
                  <a:cubicBezTo>
                    <a:pt x="143" y="20"/>
                    <a:pt x="115"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1157904" y="3488145"/>
              <a:ext cx="10013" cy="15278"/>
            </a:xfrm>
            <a:custGeom>
              <a:avLst/>
              <a:gdLst/>
              <a:ahLst/>
              <a:cxnLst/>
              <a:rect l="l" t="t" r="r" b="b"/>
              <a:pathLst>
                <a:path w="116" h="177" extrusionOk="0">
                  <a:moveTo>
                    <a:pt x="26" y="0"/>
                  </a:moveTo>
                  <a:cubicBezTo>
                    <a:pt x="17" y="0"/>
                    <a:pt x="9" y="4"/>
                    <a:pt x="1" y="12"/>
                  </a:cubicBezTo>
                  <a:cubicBezTo>
                    <a:pt x="1" y="12"/>
                    <a:pt x="29" y="41"/>
                    <a:pt x="29" y="41"/>
                  </a:cubicBezTo>
                  <a:cubicBezTo>
                    <a:pt x="58" y="98"/>
                    <a:pt x="29" y="155"/>
                    <a:pt x="1" y="155"/>
                  </a:cubicBezTo>
                  <a:cubicBezTo>
                    <a:pt x="15" y="169"/>
                    <a:pt x="22" y="177"/>
                    <a:pt x="29" y="177"/>
                  </a:cubicBezTo>
                  <a:cubicBezTo>
                    <a:pt x="36" y="177"/>
                    <a:pt x="44" y="169"/>
                    <a:pt x="58" y="155"/>
                  </a:cubicBezTo>
                  <a:cubicBezTo>
                    <a:pt x="86" y="127"/>
                    <a:pt x="115" y="98"/>
                    <a:pt x="86" y="41"/>
                  </a:cubicBezTo>
                  <a:cubicBezTo>
                    <a:pt x="66" y="20"/>
                    <a:pt x="46" y="0"/>
                    <a:pt x="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1041808" y="3711447"/>
              <a:ext cx="7510" cy="15623"/>
            </a:xfrm>
            <a:custGeom>
              <a:avLst/>
              <a:gdLst/>
              <a:ahLst/>
              <a:cxnLst/>
              <a:rect l="l" t="t" r="r" b="b"/>
              <a:pathLst>
                <a:path w="87" h="181" extrusionOk="0">
                  <a:moveTo>
                    <a:pt x="1" y="1"/>
                  </a:moveTo>
                  <a:cubicBezTo>
                    <a:pt x="1" y="1"/>
                    <a:pt x="1" y="58"/>
                    <a:pt x="1" y="87"/>
                  </a:cubicBezTo>
                  <a:cubicBezTo>
                    <a:pt x="1" y="133"/>
                    <a:pt x="39" y="180"/>
                    <a:pt x="53" y="180"/>
                  </a:cubicBezTo>
                  <a:cubicBezTo>
                    <a:pt x="56" y="180"/>
                    <a:pt x="58" y="178"/>
                    <a:pt x="58" y="172"/>
                  </a:cubicBezTo>
                  <a:cubicBezTo>
                    <a:pt x="86" y="172"/>
                    <a:pt x="86" y="144"/>
                    <a:pt x="58" y="87"/>
                  </a:cubicBezTo>
                  <a:cubicBezTo>
                    <a:pt x="29" y="29"/>
                    <a:pt x="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1022041" y="3709031"/>
              <a:ext cx="14933" cy="13379"/>
            </a:xfrm>
            <a:custGeom>
              <a:avLst/>
              <a:gdLst/>
              <a:ahLst/>
              <a:cxnLst/>
              <a:rect l="l" t="t" r="r" b="b"/>
              <a:pathLst>
                <a:path w="173" h="155" extrusionOk="0">
                  <a:moveTo>
                    <a:pt x="144" y="0"/>
                  </a:moveTo>
                  <a:cubicBezTo>
                    <a:pt x="144" y="0"/>
                    <a:pt x="115" y="0"/>
                    <a:pt x="58" y="57"/>
                  </a:cubicBezTo>
                  <a:cubicBezTo>
                    <a:pt x="29" y="115"/>
                    <a:pt x="1" y="143"/>
                    <a:pt x="1" y="143"/>
                  </a:cubicBezTo>
                  <a:cubicBezTo>
                    <a:pt x="8" y="151"/>
                    <a:pt x="16" y="154"/>
                    <a:pt x="24" y="154"/>
                  </a:cubicBezTo>
                  <a:cubicBezTo>
                    <a:pt x="45" y="154"/>
                    <a:pt x="65" y="128"/>
                    <a:pt x="86" y="86"/>
                  </a:cubicBezTo>
                  <a:cubicBezTo>
                    <a:pt x="144" y="57"/>
                    <a:pt x="172" y="29"/>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1026961" y="3711447"/>
              <a:ext cx="12430" cy="17436"/>
            </a:xfrm>
            <a:custGeom>
              <a:avLst/>
              <a:gdLst/>
              <a:ahLst/>
              <a:cxnLst/>
              <a:rect l="l" t="t" r="r" b="b"/>
              <a:pathLst>
                <a:path w="144" h="202" extrusionOk="0">
                  <a:moveTo>
                    <a:pt x="115" y="1"/>
                  </a:moveTo>
                  <a:cubicBezTo>
                    <a:pt x="87" y="1"/>
                    <a:pt x="58" y="29"/>
                    <a:pt x="29" y="87"/>
                  </a:cubicBezTo>
                  <a:cubicBezTo>
                    <a:pt x="1" y="144"/>
                    <a:pt x="1" y="172"/>
                    <a:pt x="29" y="201"/>
                  </a:cubicBezTo>
                  <a:cubicBezTo>
                    <a:pt x="58" y="201"/>
                    <a:pt x="87" y="172"/>
                    <a:pt x="115" y="115"/>
                  </a:cubicBezTo>
                  <a:cubicBezTo>
                    <a:pt x="115" y="58"/>
                    <a:pt x="144"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1036888" y="3711447"/>
              <a:ext cx="5006" cy="17436"/>
            </a:xfrm>
            <a:custGeom>
              <a:avLst/>
              <a:gdLst/>
              <a:ahLst/>
              <a:cxnLst/>
              <a:rect l="l" t="t" r="r" b="b"/>
              <a:pathLst>
                <a:path w="58" h="202" extrusionOk="0">
                  <a:moveTo>
                    <a:pt x="29" y="1"/>
                  </a:moveTo>
                  <a:cubicBezTo>
                    <a:pt x="0" y="1"/>
                    <a:pt x="0" y="58"/>
                    <a:pt x="0" y="115"/>
                  </a:cubicBezTo>
                  <a:cubicBezTo>
                    <a:pt x="0" y="172"/>
                    <a:pt x="0" y="201"/>
                    <a:pt x="29" y="201"/>
                  </a:cubicBezTo>
                  <a:cubicBezTo>
                    <a:pt x="58" y="201"/>
                    <a:pt x="58" y="172"/>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1041808" y="3709031"/>
              <a:ext cx="14933" cy="13379"/>
            </a:xfrm>
            <a:custGeom>
              <a:avLst/>
              <a:gdLst/>
              <a:ahLst/>
              <a:cxnLst/>
              <a:rect l="l" t="t" r="r" b="b"/>
              <a:pathLst>
                <a:path w="173" h="155" extrusionOk="0">
                  <a:moveTo>
                    <a:pt x="1" y="0"/>
                  </a:moveTo>
                  <a:cubicBezTo>
                    <a:pt x="1" y="29"/>
                    <a:pt x="29" y="57"/>
                    <a:pt x="86" y="86"/>
                  </a:cubicBezTo>
                  <a:cubicBezTo>
                    <a:pt x="107" y="128"/>
                    <a:pt x="144" y="154"/>
                    <a:pt x="162" y="154"/>
                  </a:cubicBezTo>
                  <a:cubicBezTo>
                    <a:pt x="168" y="154"/>
                    <a:pt x="172" y="151"/>
                    <a:pt x="172" y="143"/>
                  </a:cubicBezTo>
                  <a:cubicBezTo>
                    <a:pt x="172" y="143"/>
                    <a:pt x="144" y="86"/>
                    <a:pt x="115" y="57"/>
                  </a:cubicBezTo>
                  <a:cubicBezTo>
                    <a:pt x="58" y="29"/>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1044311" y="3707132"/>
              <a:ext cx="17350" cy="8028"/>
            </a:xfrm>
            <a:custGeom>
              <a:avLst/>
              <a:gdLst/>
              <a:ahLst/>
              <a:cxnLst/>
              <a:rect l="l" t="t" r="r" b="b"/>
              <a:pathLst>
                <a:path w="201" h="93" extrusionOk="0">
                  <a:moveTo>
                    <a:pt x="36" y="1"/>
                  </a:moveTo>
                  <a:cubicBezTo>
                    <a:pt x="14" y="1"/>
                    <a:pt x="0" y="8"/>
                    <a:pt x="0" y="22"/>
                  </a:cubicBezTo>
                  <a:cubicBezTo>
                    <a:pt x="0" y="51"/>
                    <a:pt x="29" y="51"/>
                    <a:pt x="86" y="79"/>
                  </a:cubicBezTo>
                  <a:cubicBezTo>
                    <a:pt x="124" y="79"/>
                    <a:pt x="162" y="92"/>
                    <a:pt x="184" y="92"/>
                  </a:cubicBezTo>
                  <a:cubicBezTo>
                    <a:pt x="194" y="92"/>
                    <a:pt x="200" y="89"/>
                    <a:pt x="200" y="79"/>
                  </a:cubicBezTo>
                  <a:cubicBezTo>
                    <a:pt x="200" y="51"/>
                    <a:pt x="172" y="22"/>
                    <a:pt x="115" y="22"/>
                  </a:cubicBezTo>
                  <a:cubicBezTo>
                    <a:pt x="86" y="8"/>
                    <a:pt x="57" y="1"/>
                    <a:pt x="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1044311" y="3701607"/>
              <a:ext cx="17350" cy="5006"/>
            </a:xfrm>
            <a:custGeom>
              <a:avLst/>
              <a:gdLst/>
              <a:ahLst/>
              <a:cxnLst/>
              <a:rect l="l" t="t" r="r" b="b"/>
              <a:pathLst>
                <a:path w="201" h="58" extrusionOk="0">
                  <a:moveTo>
                    <a:pt x="86" y="0"/>
                  </a:moveTo>
                  <a:cubicBezTo>
                    <a:pt x="29" y="0"/>
                    <a:pt x="0" y="29"/>
                    <a:pt x="0" y="58"/>
                  </a:cubicBezTo>
                  <a:lnTo>
                    <a:pt x="115" y="58"/>
                  </a:lnTo>
                  <a:cubicBezTo>
                    <a:pt x="172" y="29"/>
                    <a:pt x="200" y="29"/>
                    <a:pt x="2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1041808" y="3694184"/>
              <a:ext cx="17350" cy="9927"/>
            </a:xfrm>
            <a:custGeom>
              <a:avLst/>
              <a:gdLst/>
              <a:ahLst/>
              <a:cxnLst/>
              <a:rect l="l" t="t" r="r" b="b"/>
              <a:pathLst>
                <a:path w="201" h="115" extrusionOk="0">
                  <a:moveTo>
                    <a:pt x="201" y="0"/>
                  </a:moveTo>
                  <a:lnTo>
                    <a:pt x="201" y="0"/>
                  </a:lnTo>
                  <a:cubicBezTo>
                    <a:pt x="201" y="0"/>
                    <a:pt x="144" y="0"/>
                    <a:pt x="115" y="29"/>
                  </a:cubicBezTo>
                  <a:cubicBezTo>
                    <a:pt x="58" y="58"/>
                    <a:pt x="1" y="86"/>
                    <a:pt x="29" y="115"/>
                  </a:cubicBezTo>
                  <a:cubicBezTo>
                    <a:pt x="29" y="115"/>
                    <a:pt x="86" y="115"/>
                    <a:pt x="115" y="86"/>
                  </a:cubicBezTo>
                  <a:cubicBezTo>
                    <a:pt x="172" y="58"/>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1041808" y="3689264"/>
              <a:ext cx="12430" cy="14847"/>
            </a:xfrm>
            <a:custGeom>
              <a:avLst/>
              <a:gdLst/>
              <a:ahLst/>
              <a:cxnLst/>
              <a:rect l="l" t="t" r="r" b="b"/>
              <a:pathLst>
                <a:path w="144" h="172" extrusionOk="0">
                  <a:moveTo>
                    <a:pt x="144" y="0"/>
                  </a:moveTo>
                  <a:cubicBezTo>
                    <a:pt x="115" y="0"/>
                    <a:pt x="86" y="0"/>
                    <a:pt x="58" y="57"/>
                  </a:cubicBezTo>
                  <a:cubicBezTo>
                    <a:pt x="1" y="115"/>
                    <a:pt x="1" y="172"/>
                    <a:pt x="1" y="172"/>
                  </a:cubicBezTo>
                  <a:cubicBezTo>
                    <a:pt x="1" y="172"/>
                    <a:pt x="58" y="143"/>
                    <a:pt x="86" y="86"/>
                  </a:cubicBezTo>
                  <a:cubicBezTo>
                    <a:pt x="115" y="57"/>
                    <a:pt x="144" y="0"/>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1041808" y="3684258"/>
              <a:ext cx="5006" cy="17436"/>
            </a:xfrm>
            <a:custGeom>
              <a:avLst/>
              <a:gdLst/>
              <a:ahLst/>
              <a:cxnLst/>
              <a:rect l="l" t="t" r="r" b="b"/>
              <a:pathLst>
                <a:path w="58" h="202" extrusionOk="0">
                  <a:moveTo>
                    <a:pt x="29" y="1"/>
                  </a:moveTo>
                  <a:cubicBezTo>
                    <a:pt x="29" y="1"/>
                    <a:pt x="1" y="30"/>
                    <a:pt x="1" y="87"/>
                  </a:cubicBezTo>
                  <a:lnTo>
                    <a:pt x="1" y="201"/>
                  </a:lnTo>
                  <a:cubicBezTo>
                    <a:pt x="1" y="201"/>
                    <a:pt x="29" y="173"/>
                    <a:pt x="29" y="115"/>
                  </a:cubicBezTo>
                  <a:cubicBezTo>
                    <a:pt x="58" y="58"/>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1034385" y="3684258"/>
              <a:ext cx="5006" cy="17436"/>
            </a:xfrm>
            <a:custGeom>
              <a:avLst/>
              <a:gdLst/>
              <a:ahLst/>
              <a:cxnLst/>
              <a:rect l="l" t="t" r="r" b="b"/>
              <a:pathLst>
                <a:path w="58" h="202" extrusionOk="0">
                  <a:moveTo>
                    <a:pt x="1" y="1"/>
                  </a:moveTo>
                  <a:cubicBezTo>
                    <a:pt x="1" y="1"/>
                    <a:pt x="1" y="58"/>
                    <a:pt x="1" y="115"/>
                  </a:cubicBezTo>
                  <a:cubicBezTo>
                    <a:pt x="1" y="173"/>
                    <a:pt x="29" y="201"/>
                    <a:pt x="58" y="201"/>
                  </a:cubicBezTo>
                  <a:cubicBezTo>
                    <a:pt x="58" y="201"/>
                    <a:pt x="58" y="144"/>
                    <a:pt x="58" y="87"/>
                  </a:cubicBezTo>
                  <a:cubicBezTo>
                    <a:pt x="58" y="30"/>
                    <a:pt x="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1024544" y="3686070"/>
              <a:ext cx="12430" cy="15623"/>
            </a:xfrm>
            <a:custGeom>
              <a:avLst/>
              <a:gdLst/>
              <a:ahLst/>
              <a:cxnLst/>
              <a:rect l="l" t="t" r="r" b="b"/>
              <a:pathLst>
                <a:path w="144" h="181" extrusionOk="0">
                  <a:moveTo>
                    <a:pt x="32" y="1"/>
                  </a:moveTo>
                  <a:cubicBezTo>
                    <a:pt x="30" y="1"/>
                    <a:pt x="29" y="3"/>
                    <a:pt x="29" y="9"/>
                  </a:cubicBezTo>
                  <a:cubicBezTo>
                    <a:pt x="0" y="9"/>
                    <a:pt x="29" y="66"/>
                    <a:pt x="57" y="94"/>
                  </a:cubicBezTo>
                  <a:cubicBezTo>
                    <a:pt x="86" y="152"/>
                    <a:pt x="115" y="180"/>
                    <a:pt x="143" y="180"/>
                  </a:cubicBezTo>
                  <a:cubicBezTo>
                    <a:pt x="143" y="180"/>
                    <a:pt x="143" y="123"/>
                    <a:pt x="86" y="66"/>
                  </a:cubicBezTo>
                  <a:cubicBezTo>
                    <a:pt x="63" y="43"/>
                    <a:pt x="40" y="1"/>
                    <a:pt x="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1019538" y="3694184"/>
              <a:ext cx="14933" cy="9927"/>
            </a:xfrm>
            <a:custGeom>
              <a:avLst/>
              <a:gdLst/>
              <a:ahLst/>
              <a:cxnLst/>
              <a:rect l="l" t="t" r="r" b="b"/>
              <a:pathLst>
                <a:path w="173" h="115" extrusionOk="0">
                  <a:moveTo>
                    <a:pt x="1" y="0"/>
                  </a:moveTo>
                  <a:cubicBezTo>
                    <a:pt x="1" y="0"/>
                    <a:pt x="30" y="58"/>
                    <a:pt x="87" y="86"/>
                  </a:cubicBezTo>
                  <a:cubicBezTo>
                    <a:pt x="115" y="115"/>
                    <a:pt x="173" y="115"/>
                    <a:pt x="173" y="115"/>
                  </a:cubicBezTo>
                  <a:cubicBezTo>
                    <a:pt x="173" y="86"/>
                    <a:pt x="144" y="58"/>
                    <a:pt x="115" y="29"/>
                  </a:cubicBezTo>
                  <a:cubicBezTo>
                    <a:pt x="58" y="0"/>
                    <a:pt x="1"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1017121" y="3702988"/>
              <a:ext cx="17350" cy="3625"/>
            </a:xfrm>
            <a:custGeom>
              <a:avLst/>
              <a:gdLst/>
              <a:ahLst/>
              <a:cxnLst/>
              <a:rect l="l" t="t" r="r" b="b"/>
              <a:pathLst>
                <a:path w="201" h="42" extrusionOk="0">
                  <a:moveTo>
                    <a:pt x="60" y="0"/>
                  </a:moveTo>
                  <a:cubicBezTo>
                    <a:pt x="26" y="0"/>
                    <a:pt x="0" y="13"/>
                    <a:pt x="0" y="13"/>
                  </a:cubicBezTo>
                  <a:cubicBezTo>
                    <a:pt x="0" y="13"/>
                    <a:pt x="29" y="42"/>
                    <a:pt x="86" y="42"/>
                  </a:cubicBezTo>
                  <a:lnTo>
                    <a:pt x="201" y="42"/>
                  </a:lnTo>
                  <a:cubicBezTo>
                    <a:pt x="201" y="42"/>
                    <a:pt x="172" y="13"/>
                    <a:pt x="115" y="13"/>
                  </a:cubicBezTo>
                  <a:cubicBezTo>
                    <a:pt x="96" y="3"/>
                    <a:pt x="77" y="0"/>
                    <a:pt x="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5"/>
            <p:cNvSpPr/>
            <p:nvPr/>
          </p:nvSpPr>
          <p:spPr>
            <a:xfrm>
              <a:off x="1017121" y="3707909"/>
              <a:ext cx="17350" cy="5524"/>
            </a:xfrm>
            <a:custGeom>
              <a:avLst/>
              <a:gdLst/>
              <a:ahLst/>
              <a:cxnLst/>
              <a:rect l="l" t="t" r="r" b="b"/>
              <a:pathLst>
                <a:path w="201" h="64" extrusionOk="0">
                  <a:moveTo>
                    <a:pt x="184" y="0"/>
                  </a:moveTo>
                  <a:cubicBezTo>
                    <a:pt x="163" y="0"/>
                    <a:pt x="124" y="13"/>
                    <a:pt x="86" y="13"/>
                  </a:cubicBezTo>
                  <a:cubicBezTo>
                    <a:pt x="29" y="13"/>
                    <a:pt x="0" y="42"/>
                    <a:pt x="0" y="42"/>
                  </a:cubicBezTo>
                  <a:cubicBezTo>
                    <a:pt x="0" y="56"/>
                    <a:pt x="15" y="63"/>
                    <a:pt x="36" y="63"/>
                  </a:cubicBezTo>
                  <a:cubicBezTo>
                    <a:pt x="58" y="63"/>
                    <a:pt x="86" y="56"/>
                    <a:pt x="115" y="42"/>
                  </a:cubicBezTo>
                  <a:cubicBezTo>
                    <a:pt x="172" y="42"/>
                    <a:pt x="201" y="13"/>
                    <a:pt x="201" y="13"/>
                  </a:cubicBezTo>
                  <a:cubicBezTo>
                    <a:pt x="201" y="4"/>
                    <a:pt x="194" y="0"/>
                    <a:pt x="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1019538" y="3709031"/>
              <a:ext cx="17436" cy="8459"/>
            </a:xfrm>
            <a:custGeom>
              <a:avLst/>
              <a:gdLst/>
              <a:ahLst/>
              <a:cxnLst/>
              <a:rect l="l" t="t" r="r" b="b"/>
              <a:pathLst>
                <a:path w="202" h="98" extrusionOk="0">
                  <a:moveTo>
                    <a:pt x="173" y="0"/>
                  </a:moveTo>
                  <a:cubicBezTo>
                    <a:pt x="173" y="0"/>
                    <a:pt x="115" y="0"/>
                    <a:pt x="87" y="29"/>
                  </a:cubicBezTo>
                  <a:cubicBezTo>
                    <a:pt x="30" y="57"/>
                    <a:pt x="1" y="86"/>
                    <a:pt x="1" y="86"/>
                  </a:cubicBezTo>
                  <a:cubicBezTo>
                    <a:pt x="1" y="94"/>
                    <a:pt x="6" y="98"/>
                    <a:pt x="14" y="98"/>
                  </a:cubicBezTo>
                  <a:cubicBezTo>
                    <a:pt x="34" y="98"/>
                    <a:pt x="75" y="78"/>
                    <a:pt x="115" y="57"/>
                  </a:cubicBezTo>
                  <a:cubicBezTo>
                    <a:pt x="144" y="57"/>
                    <a:pt x="201" y="0"/>
                    <a:pt x="1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1024544" y="3710498"/>
              <a:ext cx="12430" cy="14415"/>
            </a:xfrm>
            <a:custGeom>
              <a:avLst/>
              <a:gdLst/>
              <a:ahLst/>
              <a:cxnLst/>
              <a:rect l="l" t="t" r="r" b="b"/>
              <a:pathLst>
                <a:path w="144" h="167" extrusionOk="0">
                  <a:moveTo>
                    <a:pt x="120" y="1"/>
                  </a:moveTo>
                  <a:cubicBezTo>
                    <a:pt x="99" y="1"/>
                    <a:pt x="78" y="27"/>
                    <a:pt x="57" y="69"/>
                  </a:cubicBezTo>
                  <a:cubicBezTo>
                    <a:pt x="29" y="126"/>
                    <a:pt x="0" y="155"/>
                    <a:pt x="0" y="155"/>
                  </a:cubicBezTo>
                  <a:cubicBezTo>
                    <a:pt x="8" y="163"/>
                    <a:pt x="16" y="166"/>
                    <a:pt x="23" y="166"/>
                  </a:cubicBezTo>
                  <a:cubicBezTo>
                    <a:pt x="44" y="166"/>
                    <a:pt x="65" y="140"/>
                    <a:pt x="86" y="98"/>
                  </a:cubicBezTo>
                  <a:cubicBezTo>
                    <a:pt x="115" y="40"/>
                    <a:pt x="143" y="12"/>
                    <a:pt x="143" y="12"/>
                  </a:cubicBezTo>
                  <a:cubicBezTo>
                    <a:pt x="136" y="4"/>
                    <a:pt x="128" y="1"/>
                    <a:pt x="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1031968" y="3711447"/>
              <a:ext cx="7423" cy="17436"/>
            </a:xfrm>
            <a:custGeom>
              <a:avLst/>
              <a:gdLst/>
              <a:ahLst/>
              <a:cxnLst/>
              <a:rect l="l" t="t" r="r" b="b"/>
              <a:pathLst>
                <a:path w="86" h="202" extrusionOk="0">
                  <a:moveTo>
                    <a:pt x="86" y="1"/>
                  </a:moveTo>
                  <a:cubicBezTo>
                    <a:pt x="86" y="1"/>
                    <a:pt x="29" y="29"/>
                    <a:pt x="29" y="87"/>
                  </a:cubicBezTo>
                  <a:cubicBezTo>
                    <a:pt x="0" y="144"/>
                    <a:pt x="29" y="201"/>
                    <a:pt x="29" y="201"/>
                  </a:cubicBezTo>
                  <a:cubicBezTo>
                    <a:pt x="29" y="201"/>
                    <a:pt x="57" y="172"/>
                    <a:pt x="86" y="115"/>
                  </a:cubicBezTo>
                  <a:lnTo>
                    <a:pt x="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1039305" y="3711447"/>
              <a:ext cx="5093" cy="17436"/>
            </a:xfrm>
            <a:custGeom>
              <a:avLst/>
              <a:gdLst/>
              <a:ahLst/>
              <a:cxnLst/>
              <a:rect l="l" t="t" r="r" b="b"/>
              <a:pathLst>
                <a:path w="59" h="202" extrusionOk="0">
                  <a:moveTo>
                    <a:pt x="1" y="1"/>
                  </a:moveTo>
                  <a:cubicBezTo>
                    <a:pt x="1" y="1"/>
                    <a:pt x="1" y="58"/>
                    <a:pt x="1" y="115"/>
                  </a:cubicBezTo>
                  <a:cubicBezTo>
                    <a:pt x="1" y="172"/>
                    <a:pt x="30" y="201"/>
                    <a:pt x="58" y="201"/>
                  </a:cubicBezTo>
                  <a:cubicBezTo>
                    <a:pt x="58" y="201"/>
                    <a:pt x="58" y="172"/>
                    <a:pt x="58" y="87"/>
                  </a:cubicBezTo>
                  <a:cubicBezTo>
                    <a:pt x="58" y="29"/>
                    <a:pt x="30"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1041808" y="3710498"/>
              <a:ext cx="12430" cy="15882"/>
            </a:xfrm>
            <a:custGeom>
              <a:avLst/>
              <a:gdLst/>
              <a:ahLst/>
              <a:cxnLst/>
              <a:rect l="l" t="t" r="r" b="b"/>
              <a:pathLst>
                <a:path w="144" h="184" extrusionOk="0">
                  <a:moveTo>
                    <a:pt x="24" y="1"/>
                  </a:moveTo>
                  <a:cubicBezTo>
                    <a:pt x="16" y="1"/>
                    <a:pt x="8" y="4"/>
                    <a:pt x="1" y="12"/>
                  </a:cubicBezTo>
                  <a:cubicBezTo>
                    <a:pt x="1" y="12"/>
                    <a:pt x="1" y="40"/>
                    <a:pt x="29" y="98"/>
                  </a:cubicBezTo>
                  <a:cubicBezTo>
                    <a:pt x="86" y="155"/>
                    <a:pt x="115" y="183"/>
                    <a:pt x="115" y="183"/>
                  </a:cubicBezTo>
                  <a:cubicBezTo>
                    <a:pt x="144" y="155"/>
                    <a:pt x="115" y="126"/>
                    <a:pt x="86" y="69"/>
                  </a:cubicBezTo>
                  <a:cubicBezTo>
                    <a:pt x="65" y="27"/>
                    <a:pt x="44" y="1"/>
                    <a:pt x="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1044311" y="3709031"/>
              <a:ext cx="14847" cy="9927"/>
            </a:xfrm>
            <a:custGeom>
              <a:avLst/>
              <a:gdLst/>
              <a:ahLst/>
              <a:cxnLst/>
              <a:rect l="l" t="t" r="r" b="b"/>
              <a:pathLst>
                <a:path w="172" h="115" extrusionOk="0">
                  <a:moveTo>
                    <a:pt x="0" y="0"/>
                  </a:moveTo>
                  <a:cubicBezTo>
                    <a:pt x="0" y="0"/>
                    <a:pt x="29" y="57"/>
                    <a:pt x="57" y="86"/>
                  </a:cubicBezTo>
                  <a:cubicBezTo>
                    <a:pt x="115" y="115"/>
                    <a:pt x="172" y="115"/>
                    <a:pt x="172" y="115"/>
                  </a:cubicBezTo>
                  <a:cubicBezTo>
                    <a:pt x="172" y="86"/>
                    <a:pt x="143" y="57"/>
                    <a:pt x="86" y="29"/>
                  </a:cubicBezTo>
                  <a:cubicBezTo>
                    <a:pt x="57" y="0"/>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1044311" y="3706527"/>
              <a:ext cx="17350" cy="3625"/>
            </a:xfrm>
            <a:custGeom>
              <a:avLst/>
              <a:gdLst/>
              <a:ahLst/>
              <a:cxnLst/>
              <a:rect l="l" t="t" r="r" b="b"/>
              <a:pathLst>
                <a:path w="201" h="42" extrusionOk="0">
                  <a:moveTo>
                    <a:pt x="0" y="1"/>
                  </a:moveTo>
                  <a:cubicBezTo>
                    <a:pt x="0" y="1"/>
                    <a:pt x="29" y="29"/>
                    <a:pt x="86" y="29"/>
                  </a:cubicBezTo>
                  <a:cubicBezTo>
                    <a:pt x="105" y="39"/>
                    <a:pt x="124" y="42"/>
                    <a:pt x="141" y="42"/>
                  </a:cubicBezTo>
                  <a:cubicBezTo>
                    <a:pt x="175" y="42"/>
                    <a:pt x="200" y="29"/>
                    <a:pt x="200" y="29"/>
                  </a:cubicBezTo>
                  <a:cubicBezTo>
                    <a:pt x="200" y="29"/>
                    <a:pt x="172"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1044311" y="3699708"/>
              <a:ext cx="17350" cy="5524"/>
            </a:xfrm>
            <a:custGeom>
              <a:avLst/>
              <a:gdLst/>
              <a:ahLst/>
              <a:cxnLst/>
              <a:rect l="l" t="t" r="r" b="b"/>
              <a:pathLst>
                <a:path w="201" h="64" extrusionOk="0">
                  <a:moveTo>
                    <a:pt x="165" y="1"/>
                  </a:moveTo>
                  <a:cubicBezTo>
                    <a:pt x="143" y="1"/>
                    <a:pt x="115" y="8"/>
                    <a:pt x="86" y="22"/>
                  </a:cubicBezTo>
                  <a:cubicBezTo>
                    <a:pt x="29" y="22"/>
                    <a:pt x="0" y="51"/>
                    <a:pt x="0" y="51"/>
                  </a:cubicBezTo>
                  <a:cubicBezTo>
                    <a:pt x="0" y="60"/>
                    <a:pt x="7" y="64"/>
                    <a:pt x="17" y="64"/>
                  </a:cubicBezTo>
                  <a:cubicBezTo>
                    <a:pt x="38" y="64"/>
                    <a:pt x="76" y="51"/>
                    <a:pt x="115" y="51"/>
                  </a:cubicBezTo>
                  <a:cubicBezTo>
                    <a:pt x="172" y="51"/>
                    <a:pt x="200" y="22"/>
                    <a:pt x="200" y="22"/>
                  </a:cubicBezTo>
                  <a:cubicBezTo>
                    <a:pt x="200" y="8"/>
                    <a:pt x="186" y="1"/>
                    <a:pt x="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1041808" y="3690645"/>
              <a:ext cx="17350" cy="12084"/>
            </a:xfrm>
            <a:custGeom>
              <a:avLst/>
              <a:gdLst/>
              <a:ahLst/>
              <a:cxnLst/>
              <a:rect l="l" t="t" r="r" b="b"/>
              <a:pathLst>
                <a:path w="201" h="140" extrusionOk="0">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72" y="41"/>
                    <a:pt x="201" y="13"/>
                    <a:pt x="172" y="13"/>
                  </a:cubicBezTo>
                  <a:cubicBezTo>
                    <a:pt x="172" y="4"/>
                    <a:pt x="167" y="1"/>
                    <a:pt x="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1041808" y="3686070"/>
              <a:ext cx="10013" cy="15623"/>
            </a:xfrm>
            <a:custGeom>
              <a:avLst/>
              <a:gdLst/>
              <a:ahLst/>
              <a:cxnLst/>
              <a:rect l="l" t="t" r="r" b="b"/>
              <a:pathLst>
                <a:path w="116" h="181" extrusionOk="0">
                  <a:moveTo>
                    <a:pt x="83" y="1"/>
                  </a:moveTo>
                  <a:cubicBezTo>
                    <a:pt x="75" y="1"/>
                    <a:pt x="52" y="43"/>
                    <a:pt x="29" y="66"/>
                  </a:cubicBezTo>
                  <a:cubicBezTo>
                    <a:pt x="1" y="123"/>
                    <a:pt x="1" y="180"/>
                    <a:pt x="1" y="180"/>
                  </a:cubicBezTo>
                  <a:cubicBezTo>
                    <a:pt x="1" y="180"/>
                    <a:pt x="58" y="152"/>
                    <a:pt x="58" y="94"/>
                  </a:cubicBezTo>
                  <a:cubicBezTo>
                    <a:pt x="86" y="66"/>
                    <a:pt x="115" y="9"/>
                    <a:pt x="86" y="9"/>
                  </a:cubicBezTo>
                  <a:cubicBezTo>
                    <a:pt x="86" y="3"/>
                    <a:pt x="85"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1036888" y="3684258"/>
              <a:ext cx="5006" cy="17436"/>
            </a:xfrm>
            <a:custGeom>
              <a:avLst/>
              <a:gdLst/>
              <a:ahLst/>
              <a:cxnLst/>
              <a:rect l="l" t="t" r="r" b="b"/>
              <a:pathLst>
                <a:path w="58" h="202" extrusionOk="0">
                  <a:moveTo>
                    <a:pt x="58" y="1"/>
                  </a:moveTo>
                  <a:cubicBezTo>
                    <a:pt x="29" y="1"/>
                    <a:pt x="29" y="30"/>
                    <a:pt x="0" y="87"/>
                  </a:cubicBezTo>
                  <a:cubicBezTo>
                    <a:pt x="0" y="144"/>
                    <a:pt x="0" y="201"/>
                    <a:pt x="29" y="201"/>
                  </a:cubicBezTo>
                  <a:cubicBezTo>
                    <a:pt x="58" y="201"/>
                    <a:pt x="58" y="144"/>
                    <a:pt x="58" y="87"/>
                  </a:cubicBezTo>
                  <a:cubicBezTo>
                    <a:pt x="58" y="30"/>
                    <a:pt x="5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1029465" y="3686070"/>
              <a:ext cx="9927" cy="16228"/>
            </a:xfrm>
            <a:custGeom>
              <a:avLst/>
              <a:gdLst/>
              <a:ahLst/>
              <a:cxnLst/>
              <a:rect l="l" t="t" r="r" b="b"/>
              <a:pathLst>
                <a:path w="115" h="188" extrusionOk="0">
                  <a:moveTo>
                    <a:pt x="45" y="1"/>
                  </a:moveTo>
                  <a:cubicBezTo>
                    <a:pt x="40" y="1"/>
                    <a:pt x="34" y="3"/>
                    <a:pt x="29" y="9"/>
                  </a:cubicBezTo>
                  <a:cubicBezTo>
                    <a:pt x="29" y="9"/>
                    <a:pt x="0" y="37"/>
                    <a:pt x="29" y="94"/>
                  </a:cubicBezTo>
                  <a:cubicBezTo>
                    <a:pt x="52" y="141"/>
                    <a:pt x="76" y="188"/>
                    <a:pt x="84" y="188"/>
                  </a:cubicBezTo>
                  <a:cubicBezTo>
                    <a:pt x="85" y="188"/>
                    <a:pt x="86" y="186"/>
                    <a:pt x="86" y="180"/>
                  </a:cubicBezTo>
                  <a:cubicBezTo>
                    <a:pt x="115" y="180"/>
                    <a:pt x="86" y="152"/>
                    <a:pt x="86" y="94"/>
                  </a:cubicBezTo>
                  <a:cubicBezTo>
                    <a:pt x="86" y="48"/>
                    <a:pt x="67" y="1"/>
                    <a:pt x="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1022041" y="3689264"/>
              <a:ext cx="14933" cy="14847"/>
            </a:xfrm>
            <a:custGeom>
              <a:avLst/>
              <a:gdLst/>
              <a:ahLst/>
              <a:cxnLst/>
              <a:rect l="l" t="t" r="r" b="b"/>
              <a:pathLst>
                <a:path w="173" h="172" extrusionOk="0">
                  <a:moveTo>
                    <a:pt x="29" y="0"/>
                  </a:moveTo>
                  <a:cubicBezTo>
                    <a:pt x="1" y="29"/>
                    <a:pt x="29" y="57"/>
                    <a:pt x="58" y="115"/>
                  </a:cubicBezTo>
                  <a:cubicBezTo>
                    <a:pt x="115" y="143"/>
                    <a:pt x="144" y="172"/>
                    <a:pt x="172" y="172"/>
                  </a:cubicBezTo>
                  <a:cubicBezTo>
                    <a:pt x="172" y="143"/>
                    <a:pt x="172" y="115"/>
                    <a:pt x="115" y="57"/>
                  </a:cubicBezTo>
                  <a:cubicBezTo>
                    <a:pt x="58" y="29"/>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1017121" y="3696687"/>
              <a:ext cx="17350" cy="8545"/>
            </a:xfrm>
            <a:custGeom>
              <a:avLst/>
              <a:gdLst/>
              <a:ahLst/>
              <a:cxnLst/>
              <a:rect l="l" t="t" r="r" b="b"/>
              <a:pathLst>
                <a:path w="201" h="99" extrusionOk="0">
                  <a:moveTo>
                    <a:pt x="0" y="0"/>
                  </a:moveTo>
                  <a:cubicBezTo>
                    <a:pt x="0" y="0"/>
                    <a:pt x="29" y="57"/>
                    <a:pt x="86" y="86"/>
                  </a:cubicBezTo>
                  <a:cubicBezTo>
                    <a:pt x="124" y="86"/>
                    <a:pt x="163" y="99"/>
                    <a:pt x="184" y="99"/>
                  </a:cubicBezTo>
                  <a:cubicBezTo>
                    <a:pt x="194" y="99"/>
                    <a:pt x="201" y="95"/>
                    <a:pt x="201" y="86"/>
                  </a:cubicBezTo>
                  <a:cubicBezTo>
                    <a:pt x="201" y="57"/>
                    <a:pt x="172" y="29"/>
                    <a:pt x="115" y="29"/>
                  </a:cubicBezTo>
                  <a:cubicBezTo>
                    <a:pt x="58" y="0"/>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1017121" y="3704024"/>
              <a:ext cx="17350" cy="5093"/>
            </a:xfrm>
            <a:custGeom>
              <a:avLst/>
              <a:gdLst/>
              <a:ahLst/>
              <a:cxnLst/>
              <a:rect l="l" t="t" r="r" b="b"/>
              <a:pathLst>
                <a:path w="201" h="59" extrusionOk="0">
                  <a:moveTo>
                    <a:pt x="86" y="1"/>
                  </a:moveTo>
                  <a:cubicBezTo>
                    <a:pt x="29" y="1"/>
                    <a:pt x="0" y="30"/>
                    <a:pt x="0" y="30"/>
                  </a:cubicBezTo>
                  <a:cubicBezTo>
                    <a:pt x="0" y="58"/>
                    <a:pt x="29" y="58"/>
                    <a:pt x="86" y="58"/>
                  </a:cubicBezTo>
                  <a:cubicBezTo>
                    <a:pt x="143" y="58"/>
                    <a:pt x="201" y="58"/>
                    <a:pt x="201" y="30"/>
                  </a:cubicBezTo>
                  <a:cubicBezTo>
                    <a:pt x="201" y="1"/>
                    <a:pt x="143" y="1"/>
                    <a:pt x="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1031968" y="3698068"/>
              <a:ext cx="14847" cy="14501"/>
            </a:xfrm>
            <a:custGeom>
              <a:avLst/>
              <a:gdLst/>
              <a:ahLst/>
              <a:cxnLst/>
              <a:rect l="l" t="t" r="r" b="b"/>
              <a:pathLst>
                <a:path w="172" h="168" extrusionOk="0">
                  <a:moveTo>
                    <a:pt x="88" y="1"/>
                  </a:moveTo>
                  <a:cubicBezTo>
                    <a:pt x="77" y="1"/>
                    <a:pt x="66" y="4"/>
                    <a:pt x="57" y="13"/>
                  </a:cubicBezTo>
                  <a:cubicBezTo>
                    <a:pt x="0" y="41"/>
                    <a:pt x="0" y="99"/>
                    <a:pt x="29" y="127"/>
                  </a:cubicBezTo>
                  <a:cubicBezTo>
                    <a:pt x="29" y="147"/>
                    <a:pt x="57" y="168"/>
                    <a:pt x="84" y="168"/>
                  </a:cubicBezTo>
                  <a:cubicBezTo>
                    <a:pt x="95" y="168"/>
                    <a:pt x="106" y="164"/>
                    <a:pt x="115" y="156"/>
                  </a:cubicBezTo>
                  <a:cubicBezTo>
                    <a:pt x="172" y="127"/>
                    <a:pt x="172" y="99"/>
                    <a:pt x="172" y="41"/>
                  </a:cubicBezTo>
                  <a:cubicBezTo>
                    <a:pt x="152" y="21"/>
                    <a:pt x="117" y="1"/>
                    <a:pt x="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1036888" y="3699104"/>
              <a:ext cx="9927" cy="14329"/>
            </a:xfrm>
            <a:custGeom>
              <a:avLst/>
              <a:gdLst/>
              <a:ahLst/>
              <a:cxnLst/>
              <a:rect l="l" t="t" r="r" b="b"/>
              <a:pathLst>
                <a:path w="115" h="166" extrusionOk="0">
                  <a:moveTo>
                    <a:pt x="0" y="1"/>
                  </a:moveTo>
                  <a:cubicBezTo>
                    <a:pt x="0" y="1"/>
                    <a:pt x="29" y="29"/>
                    <a:pt x="29" y="29"/>
                  </a:cubicBezTo>
                  <a:cubicBezTo>
                    <a:pt x="58" y="87"/>
                    <a:pt x="58" y="144"/>
                    <a:pt x="0" y="144"/>
                  </a:cubicBezTo>
                  <a:cubicBezTo>
                    <a:pt x="15" y="158"/>
                    <a:pt x="22" y="165"/>
                    <a:pt x="29" y="165"/>
                  </a:cubicBezTo>
                  <a:cubicBezTo>
                    <a:pt x="36" y="165"/>
                    <a:pt x="43" y="158"/>
                    <a:pt x="58" y="144"/>
                  </a:cubicBezTo>
                  <a:cubicBezTo>
                    <a:pt x="115" y="144"/>
                    <a:pt x="115" y="87"/>
                    <a:pt x="86" y="29"/>
                  </a:cubicBezTo>
                  <a:cubicBezTo>
                    <a:pt x="86" y="1"/>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1157904" y="3815201"/>
              <a:ext cx="10013" cy="17436"/>
            </a:xfrm>
            <a:custGeom>
              <a:avLst/>
              <a:gdLst/>
              <a:ahLst/>
              <a:cxnLst/>
              <a:rect l="l" t="t" r="r" b="b"/>
              <a:pathLst>
                <a:path w="116" h="202" extrusionOk="0">
                  <a:moveTo>
                    <a:pt x="1" y="1"/>
                  </a:moveTo>
                  <a:cubicBezTo>
                    <a:pt x="1" y="1"/>
                    <a:pt x="1" y="58"/>
                    <a:pt x="1" y="115"/>
                  </a:cubicBezTo>
                  <a:cubicBezTo>
                    <a:pt x="1" y="172"/>
                    <a:pt x="58" y="201"/>
                    <a:pt x="86" y="201"/>
                  </a:cubicBezTo>
                  <a:cubicBezTo>
                    <a:pt x="86" y="201"/>
                    <a:pt x="115" y="144"/>
                    <a:pt x="86" y="87"/>
                  </a:cubicBezTo>
                  <a:cubicBezTo>
                    <a:pt x="58" y="29"/>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1140641" y="3814165"/>
              <a:ext cx="14933" cy="13466"/>
            </a:xfrm>
            <a:custGeom>
              <a:avLst/>
              <a:gdLst/>
              <a:ahLst/>
              <a:cxnLst/>
              <a:rect l="l" t="t" r="r" b="b"/>
              <a:pathLst>
                <a:path w="173" h="156" extrusionOk="0">
                  <a:moveTo>
                    <a:pt x="131" y="1"/>
                  </a:moveTo>
                  <a:cubicBezTo>
                    <a:pt x="112" y="1"/>
                    <a:pt x="78" y="21"/>
                    <a:pt x="58" y="41"/>
                  </a:cubicBezTo>
                  <a:cubicBezTo>
                    <a:pt x="0" y="99"/>
                    <a:pt x="0" y="127"/>
                    <a:pt x="0" y="156"/>
                  </a:cubicBezTo>
                  <a:cubicBezTo>
                    <a:pt x="0" y="156"/>
                    <a:pt x="58" y="127"/>
                    <a:pt x="86" y="99"/>
                  </a:cubicBezTo>
                  <a:cubicBezTo>
                    <a:pt x="143" y="41"/>
                    <a:pt x="172" y="13"/>
                    <a:pt x="143" y="13"/>
                  </a:cubicBezTo>
                  <a:cubicBezTo>
                    <a:pt x="143" y="4"/>
                    <a:pt x="138"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1148064" y="3815201"/>
              <a:ext cx="9927" cy="17436"/>
            </a:xfrm>
            <a:custGeom>
              <a:avLst/>
              <a:gdLst/>
              <a:ahLst/>
              <a:cxnLst/>
              <a:rect l="l" t="t" r="r" b="b"/>
              <a:pathLst>
                <a:path w="115" h="202" extrusionOk="0">
                  <a:moveTo>
                    <a:pt x="86" y="1"/>
                  </a:moveTo>
                  <a:cubicBezTo>
                    <a:pt x="86" y="1"/>
                    <a:pt x="57" y="29"/>
                    <a:pt x="29" y="87"/>
                  </a:cubicBezTo>
                  <a:cubicBezTo>
                    <a:pt x="0" y="144"/>
                    <a:pt x="0" y="201"/>
                    <a:pt x="0" y="201"/>
                  </a:cubicBezTo>
                  <a:cubicBezTo>
                    <a:pt x="29" y="201"/>
                    <a:pt x="57" y="172"/>
                    <a:pt x="57" y="115"/>
                  </a:cubicBezTo>
                  <a:cubicBezTo>
                    <a:pt x="86" y="58"/>
                    <a:pt x="115"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1155487" y="3815201"/>
              <a:ext cx="5006" cy="19853"/>
            </a:xfrm>
            <a:custGeom>
              <a:avLst/>
              <a:gdLst/>
              <a:ahLst/>
              <a:cxnLst/>
              <a:rect l="l" t="t" r="r" b="b"/>
              <a:pathLst>
                <a:path w="58" h="230" extrusionOk="0">
                  <a:moveTo>
                    <a:pt x="29" y="1"/>
                  </a:moveTo>
                  <a:cubicBezTo>
                    <a:pt x="0" y="1"/>
                    <a:pt x="0" y="58"/>
                    <a:pt x="0" y="115"/>
                  </a:cubicBezTo>
                  <a:cubicBezTo>
                    <a:pt x="0" y="172"/>
                    <a:pt x="0" y="230"/>
                    <a:pt x="29" y="230"/>
                  </a:cubicBezTo>
                  <a:cubicBezTo>
                    <a:pt x="57" y="230"/>
                    <a:pt x="57" y="172"/>
                    <a:pt x="57" y="115"/>
                  </a:cubicBezTo>
                  <a:cubicBezTo>
                    <a:pt x="57"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1160407" y="3814165"/>
              <a:ext cx="14847" cy="12084"/>
            </a:xfrm>
            <a:custGeom>
              <a:avLst/>
              <a:gdLst/>
              <a:ahLst/>
              <a:cxnLst/>
              <a:rect l="l" t="t" r="r" b="b"/>
              <a:pathLst>
                <a:path w="172" h="140" extrusionOk="0">
                  <a:moveTo>
                    <a:pt x="26" y="1"/>
                  </a:moveTo>
                  <a:cubicBezTo>
                    <a:pt x="17" y="1"/>
                    <a:pt x="9" y="4"/>
                    <a:pt x="0" y="13"/>
                  </a:cubicBezTo>
                  <a:cubicBezTo>
                    <a:pt x="0" y="13"/>
                    <a:pt x="29" y="41"/>
                    <a:pt x="57" y="99"/>
                  </a:cubicBezTo>
                  <a:cubicBezTo>
                    <a:pt x="98" y="119"/>
                    <a:pt x="124" y="139"/>
                    <a:pt x="146" y="139"/>
                  </a:cubicBezTo>
                  <a:cubicBezTo>
                    <a:pt x="155" y="139"/>
                    <a:pt x="164" y="136"/>
                    <a:pt x="172" y="127"/>
                  </a:cubicBezTo>
                  <a:cubicBezTo>
                    <a:pt x="172" y="127"/>
                    <a:pt x="143" y="99"/>
                    <a:pt x="115" y="41"/>
                  </a:cubicBezTo>
                  <a:cubicBezTo>
                    <a:pt x="74" y="21"/>
                    <a:pt x="48" y="1"/>
                    <a:pt x="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5"/>
            <p:cNvSpPr/>
            <p:nvPr/>
          </p:nvSpPr>
          <p:spPr>
            <a:xfrm>
              <a:off x="1160407" y="3810885"/>
              <a:ext cx="19853" cy="8718"/>
            </a:xfrm>
            <a:custGeom>
              <a:avLst/>
              <a:gdLst/>
              <a:ahLst/>
              <a:cxnLst/>
              <a:rect l="l" t="t" r="r" b="b"/>
              <a:pathLst>
                <a:path w="230" h="101" extrusionOk="0">
                  <a:moveTo>
                    <a:pt x="50" y="1"/>
                  </a:moveTo>
                  <a:cubicBezTo>
                    <a:pt x="36" y="1"/>
                    <a:pt x="29" y="8"/>
                    <a:pt x="29" y="22"/>
                  </a:cubicBezTo>
                  <a:cubicBezTo>
                    <a:pt x="0" y="51"/>
                    <a:pt x="57" y="51"/>
                    <a:pt x="115" y="79"/>
                  </a:cubicBezTo>
                  <a:cubicBezTo>
                    <a:pt x="143" y="94"/>
                    <a:pt x="165" y="101"/>
                    <a:pt x="183" y="101"/>
                  </a:cubicBezTo>
                  <a:cubicBezTo>
                    <a:pt x="201" y="101"/>
                    <a:pt x="215" y="94"/>
                    <a:pt x="229" y="79"/>
                  </a:cubicBezTo>
                  <a:cubicBezTo>
                    <a:pt x="229" y="51"/>
                    <a:pt x="172" y="51"/>
                    <a:pt x="115" y="22"/>
                  </a:cubicBezTo>
                  <a:cubicBezTo>
                    <a:pt x="86" y="8"/>
                    <a:pt x="65" y="1"/>
                    <a:pt x="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1162824" y="3806741"/>
              <a:ext cx="17436" cy="5438"/>
            </a:xfrm>
            <a:custGeom>
              <a:avLst/>
              <a:gdLst/>
              <a:ahLst/>
              <a:cxnLst/>
              <a:rect l="l" t="t" r="r" b="b"/>
              <a:pathLst>
                <a:path w="202" h="63" extrusionOk="0">
                  <a:moveTo>
                    <a:pt x="184" y="0"/>
                  </a:moveTo>
                  <a:cubicBezTo>
                    <a:pt x="163" y="0"/>
                    <a:pt x="125" y="13"/>
                    <a:pt x="87" y="13"/>
                  </a:cubicBezTo>
                  <a:cubicBezTo>
                    <a:pt x="29" y="13"/>
                    <a:pt x="1" y="42"/>
                    <a:pt x="1" y="42"/>
                  </a:cubicBezTo>
                  <a:cubicBezTo>
                    <a:pt x="1" y="56"/>
                    <a:pt x="8" y="63"/>
                    <a:pt x="26" y="63"/>
                  </a:cubicBezTo>
                  <a:cubicBezTo>
                    <a:pt x="44" y="63"/>
                    <a:pt x="72" y="56"/>
                    <a:pt x="115" y="42"/>
                  </a:cubicBezTo>
                  <a:cubicBezTo>
                    <a:pt x="173" y="13"/>
                    <a:pt x="201" y="13"/>
                    <a:pt x="201" y="13"/>
                  </a:cubicBezTo>
                  <a:cubicBezTo>
                    <a:pt x="201" y="3"/>
                    <a:pt x="195"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a:off x="1160407" y="3799405"/>
              <a:ext cx="17350" cy="8459"/>
            </a:xfrm>
            <a:custGeom>
              <a:avLst/>
              <a:gdLst/>
              <a:ahLst/>
              <a:cxnLst/>
              <a:rect l="l" t="t" r="r" b="b"/>
              <a:pathLst>
                <a:path w="201" h="98" extrusionOk="0">
                  <a:moveTo>
                    <a:pt x="187" y="0"/>
                  </a:moveTo>
                  <a:cubicBezTo>
                    <a:pt x="167" y="0"/>
                    <a:pt x="127" y="20"/>
                    <a:pt x="86" y="41"/>
                  </a:cubicBezTo>
                  <a:cubicBezTo>
                    <a:pt x="57" y="69"/>
                    <a:pt x="0" y="98"/>
                    <a:pt x="29" y="98"/>
                  </a:cubicBezTo>
                  <a:cubicBezTo>
                    <a:pt x="29" y="98"/>
                    <a:pt x="57" y="98"/>
                    <a:pt x="115" y="69"/>
                  </a:cubicBezTo>
                  <a:cubicBezTo>
                    <a:pt x="172" y="41"/>
                    <a:pt x="201" y="12"/>
                    <a:pt x="201" y="12"/>
                  </a:cubicBezTo>
                  <a:cubicBezTo>
                    <a:pt x="201" y="4"/>
                    <a:pt x="196" y="0"/>
                    <a:pt x="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1160407" y="3791981"/>
              <a:ext cx="12430" cy="15882"/>
            </a:xfrm>
            <a:custGeom>
              <a:avLst/>
              <a:gdLst/>
              <a:ahLst/>
              <a:cxnLst/>
              <a:rect l="l" t="t" r="r" b="b"/>
              <a:pathLst>
                <a:path w="144" h="184" extrusionOk="0">
                  <a:moveTo>
                    <a:pt x="120" y="1"/>
                  </a:moveTo>
                  <a:cubicBezTo>
                    <a:pt x="99" y="1"/>
                    <a:pt x="78" y="28"/>
                    <a:pt x="57" y="69"/>
                  </a:cubicBezTo>
                  <a:cubicBezTo>
                    <a:pt x="0" y="127"/>
                    <a:pt x="0" y="155"/>
                    <a:pt x="0" y="184"/>
                  </a:cubicBezTo>
                  <a:cubicBezTo>
                    <a:pt x="29" y="184"/>
                    <a:pt x="57" y="155"/>
                    <a:pt x="86" y="98"/>
                  </a:cubicBezTo>
                  <a:cubicBezTo>
                    <a:pt x="115" y="69"/>
                    <a:pt x="143" y="12"/>
                    <a:pt x="143" y="12"/>
                  </a:cubicBezTo>
                  <a:cubicBezTo>
                    <a:pt x="136" y="5"/>
                    <a:pt x="128" y="1"/>
                    <a:pt x="1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1157904" y="3788011"/>
              <a:ext cx="5006" cy="17436"/>
            </a:xfrm>
            <a:custGeom>
              <a:avLst/>
              <a:gdLst/>
              <a:ahLst/>
              <a:cxnLst/>
              <a:rect l="l" t="t" r="r" b="b"/>
              <a:pathLst>
                <a:path w="58" h="202" extrusionOk="0">
                  <a:moveTo>
                    <a:pt x="58" y="1"/>
                  </a:moveTo>
                  <a:cubicBezTo>
                    <a:pt x="58" y="1"/>
                    <a:pt x="29" y="30"/>
                    <a:pt x="1" y="87"/>
                  </a:cubicBezTo>
                  <a:lnTo>
                    <a:pt x="1" y="201"/>
                  </a:lnTo>
                  <a:cubicBezTo>
                    <a:pt x="1" y="201"/>
                    <a:pt x="29" y="173"/>
                    <a:pt x="58" y="115"/>
                  </a:cubicBezTo>
                  <a:cubicBezTo>
                    <a:pt x="58" y="58"/>
                    <a:pt x="58"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1150481" y="3788011"/>
              <a:ext cx="7510" cy="17436"/>
            </a:xfrm>
            <a:custGeom>
              <a:avLst/>
              <a:gdLst/>
              <a:ahLst/>
              <a:cxnLst/>
              <a:rect l="l" t="t" r="r" b="b"/>
              <a:pathLst>
                <a:path w="87" h="202" extrusionOk="0">
                  <a:moveTo>
                    <a:pt x="29" y="1"/>
                  </a:moveTo>
                  <a:cubicBezTo>
                    <a:pt x="1" y="1"/>
                    <a:pt x="1" y="58"/>
                    <a:pt x="29" y="115"/>
                  </a:cubicBezTo>
                  <a:cubicBezTo>
                    <a:pt x="29" y="173"/>
                    <a:pt x="58" y="201"/>
                    <a:pt x="58" y="201"/>
                  </a:cubicBezTo>
                  <a:cubicBezTo>
                    <a:pt x="87" y="201"/>
                    <a:pt x="58" y="144"/>
                    <a:pt x="58" y="87"/>
                  </a:cubicBezTo>
                  <a:cubicBezTo>
                    <a:pt x="58" y="30"/>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1143058" y="3791981"/>
              <a:ext cx="12516" cy="15882"/>
            </a:xfrm>
            <a:custGeom>
              <a:avLst/>
              <a:gdLst/>
              <a:ahLst/>
              <a:cxnLst/>
              <a:rect l="l" t="t" r="r" b="b"/>
              <a:pathLst>
                <a:path w="145" h="184" extrusionOk="0">
                  <a:moveTo>
                    <a:pt x="24" y="1"/>
                  </a:moveTo>
                  <a:cubicBezTo>
                    <a:pt x="16" y="1"/>
                    <a:pt x="9" y="5"/>
                    <a:pt x="1" y="12"/>
                  </a:cubicBezTo>
                  <a:cubicBezTo>
                    <a:pt x="1" y="12"/>
                    <a:pt x="30" y="41"/>
                    <a:pt x="58" y="98"/>
                  </a:cubicBezTo>
                  <a:cubicBezTo>
                    <a:pt x="87" y="155"/>
                    <a:pt x="115" y="184"/>
                    <a:pt x="144" y="184"/>
                  </a:cubicBezTo>
                  <a:cubicBezTo>
                    <a:pt x="144" y="155"/>
                    <a:pt x="144" y="127"/>
                    <a:pt x="87" y="69"/>
                  </a:cubicBezTo>
                  <a:cubicBezTo>
                    <a:pt x="66" y="28"/>
                    <a:pt x="45" y="1"/>
                    <a:pt x="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1138138" y="3797937"/>
              <a:ext cx="17436" cy="10962"/>
            </a:xfrm>
            <a:custGeom>
              <a:avLst/>
              <a:gdLst/>
              <a:ahLst/>
              <a:cxnLst/>
              <a:rect l="l" t="t" r="r" b="b"/>
              <a:pathLst>
                <a:path w="202" h="127" extrusionOk="0">
                  <a:moveTo>
                    <a:pt x="1" y="0"/>
                  </a:moveTo>
                  <a:cubicBezTo>
                    <a:pt x="1" y="29"/>
                    <a:pt x="29" y="58"/>
                    <a:pt x="58" y="86"/>
                  </a:cubicBezTo>
                  <a:cubicBezTo>
                    <a:pt x="98" y="107"/>
                    <a:pt x="139" y="127"/>
                    <a:pt x="159" y="127"/>
                  </a:cubicBezTo>
                  <a:cubicBezTo>
                    <a:pt x="167" y="127"/>
                    <a:pt x="172" y="123"/>
                    <a:pt x="172" y="115"/>
                  </a:cubicBezTo>
                  <a:cubicBezTo>
                    <a:pt x="201" y="115"/>
                    <a:pt x="144" y="86"/>
                    <a:pt x="87" y="58"/>
                  </a:cubicBezTo>
                  <a:cubicBezTo>
                    <a:pt x="58" y="29"/>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1135721" y="3807777"/>
              <a:ext cx="17350" cy="2590"/>
            </a:xfrm>
            <a:custGeom>
              <a:avLst/>
              <a:gdLst/>
              <a:ahLst/>
              <a:cxnLst/>
              <a:rect l="l" t="t" r="r" b="b"/>
              <a:pathLst>
                <a:path w="201" h="30" extrusionOk="0">
                  <a:moveTo>
                    <a:pt x="0" y="1"/>
                  </a:moveTo>
                  <a:cubicBezTo>
                    <a:pt x="0" y="1"/>
                    <a:pt x="29" y="30"/>
                    <a:pt x="86" y="30"/>
                  </a:cubicBezTo>
                  <a:lnTo>
                    <a:pt x="200" y="30"/>
                  </a:lnTo>
                  <a:cubicBezTo>
                    <a:pt x="200" y="30"/>
                    <a:pt x="143"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1135721" y="3812784"/>
              <a:ext cx="17350" cy="6129"/>
            </a:xfrm>
            <a:custGeom>
              <a:avLst/>
              <a:gdLst/>
              <a:ahLst/>
              <a:cxnLst/>
              <a:rect l="l" t="t" r="r" b="b"/>
              <a:pathLst>
                <a:path w="201" h="71" extrusionOk="0">
                  <a:moveTo>
                    <a:pt x="86" y="0"/>
                  </a:moveTo>
                  <a:cubicBezTo>
                    <a:pt x="29" y="0"/>
                    <a:pt x="0" y="57"/>
                    <a:pt x="0" y="57"/>
                  </a:cubicBezTo>
                  <a:cubicBezTo>
                    <a:pt x="0" y="67"/>
                    <a:pt x="6" y="70"/>
                    <a:pt x="17" y="70"/>
                  </a:cubicBezTo>
                  <a:cubicBezTo>
                    <a:pt x="38" y="70"/>
                    <a:pt x="76" y="57"/>
                    <a:pt x="115" y="57"/>
                  </a:cubicBezTo>
                  <a:cubicBezTo>
                    <a:pt x="172" y="57"/>
                    <a:pt x="200"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1135721" y="3811748"/>
              <a:ext cx="17350" cy="10099"/>
            </a:xfrm>
            <a:custGeom>
              <a:avLst/>
              <a:gdLst/>
              <a:ahLst/>
              <a:cxnLst/>
              <a:rect l="l" t="t" r="r" b="b"/>
              <a:pathLst>
                <a:path w="201" h="117" extrusionOk="0">
                  <a:moveTo>
                    <a:pt x="187" y="0"/>
                  </a:moveTo>
                  <a:cubicBezTo>
                    <a:pt x="167" y="0"/>
                    <a:pt x="126" y="21"/>
                    <a:pt x="86" y="41"/>
                  </a:cubicBezTo>
                  <a:cubicBezTo>
                    <a:pt x="57" y="69"/>
                    <a:pt x="0" y="98"/>
                    <a:pt x="29" y="98"/>
                  </a:cubicBezTo>
                  <a:cubicBezTo>
                    <a:pt x="29" y="110"/>
                    <a:pt x="39" y="117"/>
                    <a:pt x="52" y="117"/>
                  </a:cubicBezTo>
                  <a:cubicBezTo>
                    <a:pt x="71" y="117"/>
                    <a:pt x="98" y="103"/>
                    <a:pt x="115" y="69"/>
                  </a:cubicBezTo>
                  <a:cubicBezTo>
                    <a:pt x="172" y="41"/>
                    <a:pt x="200" y="12"/>
                    <a:pt x="200" y="12"/>
                  </a:cubicBezTo>
                  <a:cubicBezTo>
                    <a:pt x="200" y="4"/>
                    <a:pt x="195" y="0"/>
                    <a:pt x="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1143058" y="3814510"/>
              <a:ext cx="12516" cy="15623"/>
            </a:xfrm>
            <a:custGeom>
              <a:avLst/>
              <a:gdLst/>
              <a:ahLst/>
              <a:cxnLst/>
              <a:rect l="l" t="t" r="r" b="b"/>
              <a:pathLst>
                <a:path w="145" h="181" extrusionOk="0">
                  <a:moveTo>
                    <a:pt x="128" y="1"/>
                  </a:moveTo>
                  <a:cubicBezTo>
                    <a:pt x="104" y="1"/>
                    <a:pt x="81" y="43"/>
                    <a:pt x="58" y="66"/>
                  </a:cubicBezTo>
                  <a:cubicBezTo>
                    <a:pt x="1" y="123"/>
                    <a:pt x="1" y="152"/>
                    <a:pt x="1" y="180"/>
                  </a:cubicBezTo>
                  <a:cubicBezTo>
                    <a:pt x="30" y="180"/>
                    <a:pt x="58" y="152"/>
                    <a:pt x="87" y="95"/>
                  </a:cubicBezTo>
                  <a:cubicBezTo>
                    <a:pt x="115" y="66"/>
                    <a:pt x="144" y="9"/>
                    <a:pt x="144" y="9"/>
                  </a:cubicBezTo>
                  <a:cubicBezTo>
                    <a:pt x="139" y="3"/>
                    <a:pt x="133" y="1"/>
                    <a:pt x="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1150481" y="3815201"/>
              <a:ext cx="5093" cy="17436"/>
            </a:xfrm>
            <a:custGeom>
              <a:avLst/>
              <a:gdLst/>
              <a:ahLst/>
              <a:cxnLst/>
              <a:rect l="l" t="t" r="r" b="b"/>
              <a:pathLst>
                <a:path w="59" h="202" extrusionOk="0">
                  <a:moveTo>
                    <a:pt x="58" y="1"/>
                  </a:moveTo>
                  <a:cubicBezTo>
                    <a:pt x="58" y="1"/>
                    <a:pt x="29" y="58"/>
                    <a:pt x="29" y="115"/>
                  </a:cubicBezTo>
                  <a:cubicBezTo>
                    <a:pt x="1" y="144"/>
                    <a:pt x="29" y="201"/>
                    <a:pt x="29" y="201"/>
                  </a:cubicBezTo>
                  <a:cubicBezTo>
                    <a:pt x="29" y="201"/>
                    <a:pt x="58" y="172"/>
                    <a:pt x="58" y="115"/>
                  </a:cubicBezTo>
                  <a:lnTo>
                    <a:pt x="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1157904" y="3815201"/>
              <a:ext cx="7510" cy="18040"/>
            </a:xfrm>
            <a:custGeom>
              <a:avLst/>
              <a:gdLst/>
              <a:ahLst/>
              <a:cxnLst/>
              <a:rect l="l" t="t" r="r" b="b"/>
              <a:pathLst>
                <a:path w="87" h="209" extrusionOk="0">
                  <a:moveTo>
                    <a:pt x="1" y="1"/>
                  </a:moveTo>
                  <a:cubicBezTo>
                    <a:pt x="1" y="1"/>
                    <a:pt x="1" y="58"/>
                    <a:pt x="1" y="115"/>
                  </a:cubicBezTo>
                  <a:cubicBezTo>
                    <a:pt x="24" y="162"/>
                    <a:pt x="28" y="209"/>
                    <a:pt x="45" y="209"/>
                  </a:cubicBezTo>
                  <a:cubicBezTo>
                    <a:pt x="48" y="209"/>
                    <a:pt x="53" y="206"/>
                    <a:pt x="58" y="201"/>
                  </a:cubicBezTo>
                  <a:cubicBezTo>
                    <a:pt x="58" y="201"/>
                    <a:pt x="86" y="172"/>
                    <a:pt x="58" y="115"/>
                  </a:cubicBezTo>
                  <a:cubicBezTo>
                    <a:pt x="58" y="58"/>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1157904" y="3815201"/>
              <a:ext cx="12430" cy="14933"/>
            </a:xfrm>
            <a:custGeom>
              <a:avLst/>
              <a:gdLst/>
              <a:ahLst/>
              <a:cxnLst/>
              <a:rect l="l" t="t" r="r" b="b"/>
              <a:pathLst>
                <a:path w="144" h="173" extrusionOk="0">
                  <a:moveTo>
                    <a:pt x="29" y="1"/>
                  </a:moveTo>
                  <a:cubicBezTo>
                    <a:pt x="1" y="1"/>
                    <a:pt x="29" y="58"/>
                    <a:pt x="58" y="87"/>
                  </a:cubicBezTo>
                  <a:cubicBezTo>
                    <a:pt x="115" y="144"/>
                    <a:pt x="144" y="172"/>
                    <a:pt x="144" y="172"/>
                  </a:cubicBezTo>
                  <a:cubicBezTo>
                    <a:pt x="144" y="172"/>
                    <a:pt x="144" y="115"/>
                    <a:pt x="115" y="58"/>
                  </a:cubicBezTo>
                  <a:cubicBezTo>
                    <a:pt x="86" y="29"/>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1160407" y="3812784"/>
              <a:ext cx="17350" cy="10962"/>
            </a:xfrm>
            <a:custGeom>
              <a:avLst/>
              <a:gdLst/>
              <a:ahLst/>
              <a:cxnLst/>
              <a:rect l="l" t="t" r="r" b="b"/>
              <a:pathLst>
                <a:path w="201" h="127" extrusionOk="0">
                  <a:moveTo>
                    <a:pt x="29" y="0"/>
                  </a:moveTo>
                  <a:lnTo>
                    <a:pt x="29" y="0"/>
                  </a:lnTo>
                  <a:cubicBezTo>
                    <a:pt x="0" y="29"/>
                    <a:pt x="29" y="57"/>
                    <a:pt x="86" y="86"/>
                  </a:cubicBezTo>
                  <a:cubicBezTo>
                    <a:pt x="127" y="106"/>
                    <a:pt x="167" y="126"/>
                    <a:pt x="187" y="126"/>
                  </a:cubicBezTo>
                  <a:cubicBezTo>
                    <a:pt x="196" y="126"/>
                    <a:pt x="201" y="123"/>
                    <a:pt x="201" y="115"/>
                  </a:cubicBezTo>
                  <a:cubicBezTo>
                    <a:pt x="201" y="115"/>
                    <a:pt x="172" y="57"/>
                    <a:pt x="115" y="29"/>
                  </a:cubicBezTo>
                  <a:cubicBezTo>
                    <a:pt x="58"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1162824" y="3810280"/>
              <a:ext cx="17436" cy="5006"/>
            </a:xfrm>
            <a:custGeom>
              <a:avLst/>
              <a:gdLst/>
              <a:ahLst/>
              <a:cxnLst/>
              <a:rect l="l" t="t" r="r" b="b"/>
              <a:pathLst>
                <a:path w="202" h="58" extrusionOk="0">
                  <a:moveTo>
                    <a:pt x="1" y="1"/>
                  </a:moveTo>
                  <a:cubicBezTo>
                    <a:pt x="1" y="1"/>
                    <a:pt x="29" y="29"/>
                    <a:pt x="87" y="58"/>
                  </a:cubicBezTo>
                  <a:lnTo>
                    <a:pt x="201" y="58"/>
                  </a:lnTo>
                  <a:cubicBezTo>
                    <a:pt x="201" y="58"/>
                    <a:pt x="173" y="1"/>
                    <a:pt x="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1162824" y="3803461"/>
              <a:ext cx="17436" cy="6905"/>
            </a:xfrm>
            <a:custGeom>
              <a:avLst/>
              <a:gdLst/>
              <a:ahLst/>
              <a:cxnLst/>
              <a:rect l="l" t="t" r="r" b="b"/>
              <a:pathLst>
                <a:path w="202" h="80" extrusionOk="0">
                  <a:moveTo>
                    <a:pt x="165" y="1"/>
                  </a:moveTo>
                  <a:cubicBezTo>
                    <a:pt x="144" y="1"/>
                    <a:pt x="115" y="8"/>
                    <a:pt x="87" y="22"/>
                  </a:cubicBezTo>
                  <a:cubicBezTo>
                    <a:pt x="29" y="22"/>
                    <a:pt x="1" y="51"/>
                    <a:pt x="1" y="80"/>
                  </a:cubicBezTo>
                  <a:lnTo>
                    <a:pt x="115" y="80"/>
                  </a:lnTo>
                  <a:cubicBezTo>
                    <a:pt x="173" y="80"/>
                    <a:pt x="201" y="22"/>
                    <a:pt x="201" y="22"/>
                  </a:cubicBezTo>
                  <a:cubicBezTo>
                    <a:pt x="201" y="8"/>
                    <a:pt x="187" y="1"/>
                    <a:pt x="1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1160407" y="3795434"/>
              <a:ext cx="14847" cy="12430"/>
            </a:xfrm>
            <a:custGeom>
              <a:avLst/>
              <a:gdLst/>
              <a:ahLst/>
              <a:cxnLst/>
              <a:rect l="l" t="t" r="r" b="b"/>
              <a:pathLst>
                <a:path w="172" h="144" extrusionOk="0">
                  <a:moveTo>
                    <a:pt x="172" y="1"/>
                  </a:moveTo>
                  <a:cubicBezTo>
                    <a:pt x="172" y="1"/>
                    <a:pt x="115" y="29"/>
                    <a:pt x="86" y="58"/>
                  </a:cubicBezTo>
                  <a:cubicBezTo>
                    <a:pt x="29" y="87"/>
                    <a:pt x="0" y="144"/>
                    <a:pt x="0" y="144"/>
                  </a:cubicBezTo>
                  <a:cubicBezTo>
                    <a:pt x="29" y="144"/>
                    <a:pt x="57" y="144"/>
                    <a:pt x="115" y="87"/>
                  </a:cubicBezTo>
                  <a:cubicBezTo>
                    <a:pt x="143" y="58"/>
                    <a:pt x="172" y="29"/>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1157904" y="3790514"/>
              <a:ext cx="12430" cy="15623"/>
            </a:xfrm>
            <a:custGeom>
              <a:avLst/>
              <a:gdLst/>
              <a:ahLst/>
              <a:cxnLst/>
              <a:rect l="l" t="t" r="r" b="b"/>
              <a:pathLst>
                <a:path w="144" h="181" extrusionOk="0">
                  <a:moveTo>
                    <a:pt x="115" y="1"/>
                  </a:moveTo>
                  <a:cubicBezTo>
                    <a:pt x="86" y="1"/>
                    <a:pt x="86" y="29"/>
                    <a:pt x="58" y="86"/>
                  </a:cubicBezTo>
                  <a:cubicBezTo>
                    <a:pt x="29" y="144"/>
                    <a:pt x="1" y="172"/>
                    <a:pt x="29" y="172"/>
                  </a:cubicBezTo>
                  <a:cubicBezTo>
                    <a:pt x="29" y="178"/>
                    <a:pt x="30" y="180"/>
                    <a:pt x="32" y="180"/>
                  </a:cubicBezTo>
                  <a:cubicBezTo>
                    <a:pt x="40" y="180"/>
                    <a:pt x="63" y="138"/>
                    <a:pt x="86" y="115"/>
                  </a:cubicBezTo>
                  <a:cubicBezTo>
                    <a:pt x="115" y="58"/>
                    <a:pt x="144"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5"/>
            <p:cNvSpPr/>
            <p:nvPr/>
          </p:nvSpPr>
          <p:spPr>
            <a:xfrm>
              <a:off x="1155487" y="3788011"/>
              <a:ext cx="5006" cy="17436"/>
            </a:xfrm>
            <a:custGeom>
              <a:avLst/>
              <a:gdLst/>
              <a:ahLst/>
              <a:cxnLst/>
              <a:rect l="l" t="t" r="r" b="b"/>
              <a:pathLst>
                <a:path w="58" h="202" extrusionOk="0">
                  <a:moveTo>
                    <a:pt x="29" y="1"/>
                  </a:moveTo>
                  <a:cubicBezTo>
                    <a:pt x="29" y="1"/>
                    <a:pt x="0" y="30"/>
                    <a:pt x="0" y="115"/>
                  </a:cubicBezTo>
                  <a:cubicBezTo>
                    <a:pt x="0" y="173"/>
                    <a:pt x="0" y="201"/>
                    <a:pt x="29" y="201"/>
                  </a:cubicBezTo>
                  <a:cubicBezTo>
                    <a:pt x="57" y="201"/>
                    <a:pt x="57" y="173"/>
                    <a:pt x="57" y="115"/>
                  </a:cubicBezTo>
                  <a:cubicBezTo>
                    <a:pt x="57"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1148064" y="3788011"/>
              <a:ext cx="9927" cy="18040"/>
            </a:xfrm>
            <a:custGeom>
              <a:avLst/>
              <a:gdLst/>
              <a:ahLst/>
              <a:cxnLst/>
              <a:rect l="l" t="t" r="r" b="b"/>
              <a:pathLst>
                <a:path w="115" h="209" extrusionOk="0">
                  <a:moveTo>
                    <a:pt x="29" y="1"/>
                  </a:moveTo>
                  <a:cubicBezTo>
                    <a:pt x="29" y="30"/>
                    <a:pt x="0" y="58"/>
                    <a:pt x="29" y="115"/>
                  </a:cubicBezTo>
                  <a:cubicBezTo>
                    <a:pt x="52" y="162"/>
                    <a:pt x="76" y="209"/>
                    <a:pt x="83" y="209"/>
                  </a:cubicBezTo>
                  <a:cubicBezTo>
                    <a:pt x="85" y="209"/>
                    <a:pt x="86" y="207"/>
                    <a:pt x="86" y="201"/>
                  </a:cubicBezTo>
                  <a:cubicBezTo>
                    <a:pt x="115" y="201"/>
                    <a:pt x="86" y="173"/>
                    <a:pt x="86" y="115"/>
                  </a:cubicBezTo>
                  <a:cubicBezTo>
                    <a:pt x="86"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1140641" y="3794484"/>
              <a:ext cx="14933" cy="13379"/>
            </a:xfrm>
            <a:custGeom>
              <a:avLst/>
              <a:gdLst/>
              <a:ahLst/>
              <a:cxnLst/>
              <a:rect l="l" t="t" r="r" b="b"/>
              <a:pathLst>
                <a:path w="173" h="155" extrusionOk="0">
                  <a:moveTo>
                    <a:pt x="23" y="1"/>
                  </a:moveTo>
                  <a:cubicBezTo>
                    <a:pt x="16" y="1"/>
                    <a:pt x="8" y="4"/>
                    <a:pt x="0" y="12"/>
                  </a:cubicBezTo>
                  <a:cubicBezTo>
                    <a:pt x="0" y="12"/>
                    <a:pt x="29" y="40"/>
                    <a:pt x="58" y="98"/>
                  </a:cubicBezTo>
                  <a:cubicBezTo>
                    <a:pt x="115" y="126"/>
                    <a:pt x="143" y="155"/>
                    <a:pt x="143" y="155"/>
                  </a:cubicBezTo>
                  <a:cubicBezTo>
                    <a:pt x="172" y="126"/>
                    <a:pt x="143" y="98"/>
                    <a:pt x="86" y="69"/>
                  </a:cubicBezTo>
                  <a:cubicBezTo>
                    <a:pt x="65" y="27"/>
                    <a:pt x="44" y="1"/>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1135721" y="3801045"/>
              <a:ext cx="17350" cy="8718"/>
            </a:xfrm>
            <a:custGeom>
              <a:avLst/>
              <a:gdLst/>
              <a:ahLst/>
              <a:cxnLst/>
              <a:rect l="l" t="t" r="r" b="b"/>
              <a:pathLst>
                <a:path w="201" h="101" extrusionOk="0">
                  <a:moveTo>
                    <a:pt x="36" y="0"/>
                  </a:moveTo>
                  <a:cubicBezTo>
                    <a:pt x="14" y="0"/>
                    <a:pt x="0" y="7"/>
                    <a:pt x="0" y="22"/>
                  </a:cubicBezTo>
                  <a:cubicBezTo>
                    <a:pt x="0" y="50"/>
                    <a:pt x="29" y="50"/>
                    <a:pt x="86" y="79"/>
                  </a:cubicBezTo>
                  <a:cubicBezTo>
                    <a:pt x="115" y="93"/>
                    <a:pt x="143" y="100"/>
                    <a:pt x="165" y="100"/>
                  </a:cubicBezTo>
                  <a:cubicBezTo>
                    <a:pt x="186" y="100"/>
                    <a:pt x="200" y="93"/>
                    <a:pt x="200" y="79"/>
                  </a:cubicBezTo>
                  <a:cubicBezTo>
                    <a:pt x="200" y="50"/>
                    <a:pt x="172" y="50"/>
                    <a:pt x="115" y="22"/>
                  </a:cubicBezTo>
                  <a:cubicBezTo>
                    <a:pt x="86" y="7"/>
                    <a:pt x="57" y="0"/>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1133218" y="3809158"/>
              <a:ext cx="19853" cy="4747"/>
            </a:xfrm>
            <a:custGeom>
              <a:avLst/>
              <a:gdLst/>
              <a:ahLst/>
              <a:cxnLst/>
              <a:rect l="l" t="t" r="r" b="b"/>
              <a:pathLst>
                <a:path w="230" h="55" extrusionOk="0">
                  <a:moveTo>
                    <a:pt x="170" y="1"/>
                  </a:moveTo>
                  <a:cubicBezTo>
                    <a:pt x="153" y="1"/>
                    <a:pt x="134" y="4"/>
                    <a:pt x="115" y="14"/>
                  </a:cubicBezTo>
                  <a:cubicBezTo>
                    <a:pt x="58" y="14"/>
                    <a:pt x="0" y="14"/>
                    <a:pt x="0" y="42"/>
                  </a:cubicBezTo>
                  <a:cubicBezTo>
                    <a:pt x="0" y="52"/>
                    <a:pt x="7" y="55"/>
                    <a:pt x="17" y="55"/>
                  </a:cubicBezTo>
                  <a:cubicBezTo>
                    <a:pt x="39" y="55"/>
                    <a:pt x="77" y="42"/>
                    <a:pt x="115" y="42"/>
                  </a:cubicBezTo>
                  <a:cubicBezTo>
                    <a:pt x="172" y="42"/>
                    <a:pt x="229" y="42"/>
                    <a:pt x="229" y="14"/>
                  </a:cubicBezTo>
                  <a:cubicBezTo>
                    <a:pt x="229" y="14"/>
                    <a:pt x="204" y="1"/>
                    <a:pt x="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1148064" y="3802857"/>
              <a:ext cx="17350" cy="14070"/>
            </a:xfrm>
            <a:custGeom>
              <a:avLst/>
              <a:gdLst/>
              <a:ahLst/>
              <a:cxnLst/>
              <a:rect l="l" t="t" r="r" b="b"/>
              <a:pathLst>
                <a:path w="201" h="163" extrusionOk="0">
                  <a:moveTo>
                    <a:pt x="57" y="1"/>
                  </a:moveTo>
                  <a:cubicBezTo>
                    <a:pt x="29" y="29"/>
                    <a:pt x="0" y="87"/>
                    <a:pt x="29" y="115"/>
                  </a:cubicBezTo>
                  <a:cubicBezTo>
                    <a:pt x="46" y="149"/>
                    <a:pt x="72" y="163"/>
                    <a:pt x="97" y="163"/>
                  </a:cubicBezTo>
                  <a:cubicBezTo>
                    <a:pt x="115" y="163"/>
                    <a:pt x="131" y="156"/>
                    <a:pt x="143" y="144"/>
                  </a:cubicBezTo>
                  <a:cubicBezTo>
                    <a:pt x="200" y="144"/>
                    <a:pt x="200" y="87"/>
                    <a:pt x="172" y="58"/>
                  </a:cubicBezTo>
                  <a:cubicBezTo>
                    <a:pt x="172" y="1"/>
                    <a:pt x="115" y="1"/>
                    <a:pt x="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1152984" y="3804325"/>
              <a:ext cx="12430" cy="13466"/>
            </a:xfrm>
            <a:custGeom>
              <a:avLst/>
              <a:gdLst/>
              <a:ahLst/>
              <a:cxnLst/>
              <a:rect l="l" t="t" r="r" b="b"/>
              <a:pathLst>
                <a:path w="144" h="156" extrusionOk="0">
                  <a:moveTo>
                    <a:pt x="44" y="0"/>
                  </a:moveTo>
                  <a:cubicBezTo>
                    <a:pt x="31" y="0"/>
                    <a:pt x="17" y="4"/>
                    <a:pt x="0" y="12"/>
                  </a:cubicBezTo>
                  <a:cubicBezTo>
                    <a:pt x="29" y="12"/>
                    <a:pt x="58" y="41"/>
                    <a:pt x="58" y="41"/>
                  </a:cubicBezTo>
                  <a:cubicBezTo>
                    <a:pt x="86" y="98"/>
                    <a:pt x="58" y="127"/>
                    <a:pt x="29" y="155"/>
                  </a:cubicBezTo>
                  <a:lnTo>
                    <a:pt x="86" y="155"/>
                  </a:lnTo>
                  <a:cubicBezTo>
                    <a:pt x="115" y="127"/>
                    <a:pt x="143" y="98"/>
                    <a:pt x="115" y="41"/>
                  </a:cubicBezTo>
                  <a:cubicBezTo>
                    <a:pt x="95" y="21"/>
                    <a:pt x="74" y="0"/>
                    <a:pt x="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1244394" y="3770747"/>
              <a:ext cx="9927" cy="17350"/>
            </a:xfrm>
            <a:custGeom>
              <a:avLst/>
              <a:gdLst/>
              <a:ahLst/>
              <a:cxnLst/>
              <a:rect l="l" t="t" r="r" b="b"/>
              <a:pathLst>
                <a:path w="115" h="201" extrusionOk="0">
                  <a:moveTo>
                    <a:pt x="29" y="1"/>
                  </a:moveTo>
                  <a:cubicBezTo>
                    <a:pt x="0" y="1"/>
                    <a:pt x="29" y="58"/>
                    <a:pt x="29" y="115"/>
                  </a:cubicBezTo>
                  <a:cubicBezTo>
                    <a:pt x="29" y="172"/>
                    <a:pt x="86" y="201"/>
                    <a:pt x="86" y="201"/>
                  </a:cubicBezTo>
                  <a:cubicBezTo>
                    <a:pt x="115" y="201"/>
                    <a:pt x="115" y="144"/>
                    <a:pt x="86" y="86"/>
                  </a:cubicBezTo>
                  <a:cubicBezTo>
                    <a:pt x="58" y="29"/>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1227044" y="3769711"/>
              <a:ext cx="14933" cy="13466"/>
            </a:xfrm>
            <a:custGeom>
              <a:avLst/>
              <a:gdLst/>
              <a:ahLst/>
              <a:cxnLst/>
              <a:rect l="l" t="t" r="r" b="b"/>
              <a:pathLst>
                <a:path w="173" h="156" extrusionOk="0">
                  <a:moveTo>
                    <a:pt x="147" y="1"/>
                  </a:moveTo>
                  <a:cubicBezTo>
                    <a:pt x="125" y="1"/>
                    <a:pt x="99" y="21"/>
                    <a:pt x="58" y="41"/>
                  </a:cubicBezTo>
                  <a:cubicBezTo>
                    <a:pt x="30" y="98"/>
                    <a:pt x="1" y="127"/>
                    <a:pt x="1" y="156"/>
                  </a:cubicBezTo>
                  <a:cubicBezTo>
                    <a:pt x="1" y="156"/>
                    <a:pt x="58" y="127"/>
                    <a:pt x="87" y="98"/>
                  </a:cubicBezTo>
                  <a:cubicBezTo>
                    <a:pt x="144" y="41"/>
                    <a:pt x="173" y="13"/>
                    <a:pt x="173" y="13"/>
                  </a:cubicBezTo>
                  <a:cubicBezTo>
                    <a:pt x="164" y="4"/>
                    <a:pt x="156" y="1"/>
                    <a:pt x="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1234467" y="3770747"/>
              <a:ext cx="10013" cy="17350"/>
            </a:xfrm>
            <a:custGeom>
              <a:avLst/>
              <a:gdLst/>
              <a:ahLst/>
              <a:cxnLst/>
              <a:rect l="l" t="t" r="r" b="b"/>
              <a:pathLst>
                <a:path w="116" h="201" extrusionOk="0">
                  <a:moveTo>
                    <a:pt x="87" y="1"/>
                  </a:moveTo>
                  <a:cubicBezTo>
                    <a:pt x="87" y="1"/>
                    <a:pt x="58" y="29"/>
                    <a:pt x="29" y="86"/>
                  </a:cubicBezTo>
                  <a:cubicBezTo>
                    <a:pt x="1" y="144"/>
                    <a:pt x="1" y="201"/>
                    <a:pt x="1" y="201"/>
                  </a:cubicBezTo>
                  <a:cubicBezTo>
                    <a:pt x="29" y="201"/>
                    <a:pt x="58" y="172"/>
                    <a:pt x="87" y="115"/>
                  </a:cubicBezTo>
                  <a:cubicBezTo>
                    <a:pt x="87" y="58"/>
                    <a:pt x="115"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1241891" y="3770747"/>
              <a:ext cx="5006" cy="19853"/>
            </a:xfrm>
            <a:custGeom>
              <a:avLst/>
              <a:gdLst/>
              <a:ahLst/>
              <a:cxnLst/>
              <a:rect l="l" t="t" r="r" b="b"/>
              <a:pathLst>
                <a:path w="58" h="230" extrusionOk="0">
                  <a:moveTo>
                    <a:pt x="29" y="1"/>
                  </a:moveTo>
                  <a:cubicBezTo>
                    <a:pt x="1" y="1"/>
                    <a:pt x="1" y="58"/>
                    <a:pt x="1" y="115"/>
                  </a:cubicBezTo>
                  <a:cubicBezTo>
                    <a:pt x="1" y="172"/>
                    <a:pt x="1" y="230"/>
                    <a:pt x="29" y="230"/>
                  </a:cubicBezTo>
                  <a:cubicBezTo>
                    <a:pt x="58" y="230"/>
                    <a:pt x="58" y="172"/>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1246811" y="3769711"/>
              <a:ext cx="17436" cy="13466"/>
            </a:xfrm>
            <a:custGeom>
              <a:avLst/>
              <a:gdLst/>
              <a:ahLst/>
              <a:cxnLst/>
              <a:rect l="l" t="t" r="r" b="b"/>
              <a:pathLst>
                <a:path w="202" h="156" extrusionOk="0">
                  <a:moveTo>
                    <a:pt x="42" y="1"/>
                  </a:moveTo>
                  <a:cubicBezTo>
                    <a:pt x="34" y="1"/>
                    <a:pt x="30" y="4"/>
                    <a:pt x="30" y="13"/>
                  </a:cubicBezTo>
                  <a:cubicBezTo>
                    <a:pt x="1" y="13"/>
                    <a:pt x="30" y="41"/>
                    <a:pt x="87" y="98"/>
                  </a:cubicBezTo>
                  <a:cubicBezTo>
                    <a:pt x="115" y="127"/>
                    <a:pt x="173" y="156"/>
                    <a:pt x="173" y="156"/>
                  </a:cubicBezTo>
                  <a:cubicBezTo>
                    <a:pt x="201" y="127"/>
                    <a:pt x="144" y="98"/>
                    <a:pt x="115" y="41"/>
                  </a:cubicBezTo>
                  <a:cubicBezTo>
                    <a:pt x="95" y="21"/>
                    <a:pt x="61" y="1"/>
                    <a:pt x="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1246811" y="3767208"/>
              <a:ext cx="19853" cy="7941"/>
            </a:xfrm>
            <a:custGeom>
              <a:avLst/>
              <a:gdLst/>
              <a:ahLst/>
              <a:cxnLst/>
              <a:rect l="l" t="t" r="r" b="b"/>
              <a:pathLst>
                <a:path w="230" h="92" extrusionOk="0">
                  <a:moveTo>
                    <a:pt x="31" y="0"/>
                  </a:moveTo>
                  <a:cubicBezTo>
                    <a:pt x="20" y="0"/>
                    <a:pt x="10" y="3"/>
                    <a:pt x="1" y="13"/>
                  </a:cubicBezTo>
                  <a:cubicBezTo>
                    <a:pt x="1" y="42"/>
                    <a:pt x="58" y="70"/>
                    <a:pt x="87" y="70"/>
                  </a:cubicBezTo>
                  <a:cubicBezTo>
                    <a:pt x="115" y="85"/>
                    <a:pt x="144" y="92"/>
                    <a:pt x="165" y="92"/>
                  </a:cubicBezTo>
                  <a:cubicBezTo>
                    <a:pt x="187" y="92"/>
                    <a:pt x="201" y="85"/>
                    <a:pt x="201" y="70"/>
                  </a:cubicBezTo>
                  <a:cubicBezTo>
                    <a:pt x="230" y="42"/>
                    <a:pt x="201" y="42"/>
                    <a:pt x="115" y="13"/>
                  </a:cubicBezTo>
                  <a:cubicBezTo>
                    <a:pt x="77" y="13"/>
                    <a:pt x="5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1249314" y="3762288"/>
              <a:ext cx="17350" cy="5438"/>
            </a:xfrm>
            <a:custGeom>
              <a:avLst/>
              <a:gdLst/>
              <a:ahLst/>
              <a:cxnLst/>
              <a:rect l="l" t="t" r="r" b="b"/>
              <a:pathLst>
                <a:path w="201" h="63" extrusionOk="0">
                  <a:moveTo>
                    <a:pt x="190" y="0"/>
                  </a:moveTo>
                  <a:cubicBezTo>
                    <a:pt x="175" y="0"/>
                    <a:pt x="144" y="13"/>
                    <a:pt x="86" y="13"/>
                  </a:cubicBezTo>
                  <a:cubicBezTo>
                    <a:pt x="29" y="13"/>
                    <a:pt x="1" y="41"/>
                    <a:pt x="1" y="41"/>
                  </a:cubicBezTo>
                  <a:cubicBezTo>
                    <a:pt x="1" y="56"/>
                    <a:pt x="8" y="63"/>
                    <a:pt x="22" y="63"/>
                  </a:cubicBezTo>
                  <a:cubicBezTo>
                    <a:pt x="36" y="63"/>
                    <a:pt x="58" y="56"/>
                    <a:pt x="86" y="41"/>
                  </a:cubicBezTo>
                  <a:cubicBezTo>
                    <a:pt x="144" y="13"/>
                    <a:pt x="201" y="13"/>
                    <a:pt x="201" y="13"/>
                  </a:cubicBezTo>
                  <a:cubicBezTo>
                    <a:pt x="201" y="3"/>
                    <a:pt x="198" y="0"/>
                    <a:pt x="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1246811" y="3753484"/>
              <a:ext cx="17436" cy="9927"/>
            </a:xfrm>
            <a:custGeom>
              <a:avLst/>
              <a:gdLst/>
              <a:ahLst/>
              <a:cxnLst/>
              <a:rect l="l" t="t" r="r" b="b"/>
              <a:pathLst>
                <a:path w="202" h="115" extrusionOk="0">
                  <a:moveTo>
                    <a:pt x="201" y="0"/>
                  </a:moveTo>
                  <a:cubicBezTo>
                    <a:pt x="201" y="0"/>
                    <a:pt x="144" y="29"/>
                    <a:pt x="87" y="29"/>
                  </a:cubicBezTo>
                  <a:cubicBezTo>
                    <a:pt x="58" y="58"/>
                    <a:pt x="1" y="86"/>
                    <a:pt x="30" y="115"/>
                  </a:cubicBezTo>
                  <a:cubicBezTo>
                    <a:pt x="30" y="115"/>
                    <a:pt x="87" y="115"/>
                    <a:pt x="115" y="86"/>
                  </a:cubicBezTo>
                  <a:cubicBezTo>
                    <a:pt x="173" y="58"/>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1246811" y="3747873"/>
              <a:ext cx="12516" cy="15537"/>
            </a:xfrm>
            <a:custGeom>
              <a:avLst/>
              <a:gdLst/>
              <a:ahLst/>
              <a:cxnLst/>
              <a:rect l="l" t="t" r="r" b="b"/>
              <a:pathLst>
                <a:path w="145" h="180" extrusionOk="0">
                  <a:moveTo>
                    <a:pt x="127" y="0"/>
                  </a:moveTo>
                  <a:cubicBezTo>
                    <a:pt x="103" y="0"/>
                    <a:pt x="76" y="42"/>
                    <a:pt x="30" y="65"/>
                  </a:cubicBezTo>
                  <a:cubicBezTo>
                    <a:pt x="1" y="123"/>
                    <a:pt x="1" y="151"/>
                    <a:pt x="1" y="180"/>
                  </a:cubicBezTo>
                  <a:cubicBezTo>
                    <a:pt x="1" y="180"/>
                    <a:pt x="58" y="151"/>
                    <a:pt x="87" y="94"/>
                  </a:cubicBezTo>
                  <a:cubicBezTo>
                    <a:pt x="115" y="65"/>
                    <a:pt x="144" y="8"/>
                    <a:pt x="144" y="8"/>
                  </a:cubicBezTo>
                  <a:cubicBezTo>
                    <a:pt x="139" y="3"/>
                    <a:pt x="133" y="0"/>
                    <a:pt x="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1244394" y="3743557"/>
              <a:ext cx="5006" cy="17436"/>
            </a:xfrm>
            <a:custGeom>
              <a:avLst/>
              <a:gdLst/>
              <a:ahLst/>
              <a:cxnLst/>
              <a:rect l="l" t="t" r="r" b="b"/>
              <a:pathLst>
                <a:path w="58" h="202" extrusionOk="0">
                  <a:moveTo>
                    <a:pt x="58" y="1"/>
                  </a:moveTo>
                  <a:cubicBezTo>
                    <a:pt x="58" y="1"/>
                    <a:pt x="29" y="58"/>
                    <a:pt x="0" y="115"/>
                  </a:cubicBezTo>
                  <a:lnTo>
                    <a:pt x="0" y="201"/>
                  </a:lnTo>
                  <a:cubicBezTo>
                    <a:pt x="0" y="201"/>
                    <a:pt x="58" y="173"/>
                    <a:pt x="58" y="115"/>
                  </a:cubicBezTo>
                  <a:cubicBezTo>
                    <a:pt x="58" y="58"/>
                    <a:pt x="5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1236971" y="3743557"/>
              <a:ext cx="7510" cy="17436"/>
            </a:xfrm>
            <a:custGeom>
              <a:avLst/>
              <a:gdLst/>
              <a:ahLst/>
              <a:cxnLst/>
              <a:rect l="l" t="t" r="r" b="b"/>
              <a:pathLst>
                <a:path w="87" h="202" extrusionOk="0">
                  <a:moveTo>
                    <a:pt x="29" y="1"/>
                  </a:moveTo>
                  <a:cubicBezTo>
                    <a:pt x="0" y="1"/>
                    <a:pt x="0" y="58"/>
                    <a:pt x="29" y="115"/>
                  </a:cubicBezTo>
                  <a:cubicBezTo>
                    <a:pt x="29" y="173"/>
                    <a:pt x="58" y="201"/>
                    <a:pt x="58" y="201"/>
                  </a:cubicBezTo>
                  <a:cubicBezTo>
                    <a:pt x="86" y="201"/>
                    <a:pt x="58" y="173"/>
                    <a:pt x="58" y="115"/>
                  </a:cubicBezTo>
                  <a:cubicBezTo>
                    <a:pt x="58" y="29"/>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1229547" y="3747528"/>
              <a:ext cx="12430" cy="15882"/>
            </a:xfrm>
            <a:custGeom>
              <a:avLst/>
              <a:gdLst/>
              <a:ahLst/>
              <a:cxnLst/>
              <a:rect l="l" t="t" r="r" b="b"/>
              <a:pathLst>
                <a:path w="144" h="184" extrusionOk="0">
                  <a:moveTo>
                    <a:pt x="24" y="1"/>
                  </a:moveTo>
                  <a:cubicBezTo>
                    <a:pt x="16" y="1"/>
                    <a:pt x="8" y="4"/>
                    <a:pt x="1" y="12"/>
                  </a:cubicBezTo>
                  <a:cubicBezTo>
                    <a:pt x="1" y="12"/>
                    <a:pt x="29" y="69"/>
                    <a:pt x="58" y="98"/>
                  </a:cubicBezTo>
                  <a:cubicBezTo>
                    <a:pt x="86" y="155"/>
                    <a:pt x="115" y="184"/>
                    <a:pt x="144" y="184"/>
                  </a:cubicBezTo>
                  <a:cubicBezTo>
                    <a:pt x="144" y="184"/>
                    <a:pt x="144" y="127"/>
                    <a:pt x="86" y="69"/>
                  </a:cubicBezTo>
                  <a:cubicBezTo>
                    <a:pt x="66" y="27"/>
                    <a:pt x="45" y="1"/>
                    <a:pt x="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1224627" y="3753484"/>
              <a:ext cx="14933" cy="10962"/>
            </a:xfrm>
            <a:custGeom>
              <a:avLst/>
              <a:gdLst/>
              <a:ahLst/>
              <a:cxnLst/>
              <a:rect l="l" t="t" r="r" b="b"/>
              <a:pathLst>
                <a:path w="173" h="127" extrusionOk="0">
                  <a:moveTo>
                    <a:pt x="0" y="0"/>
                  </a:moveTo>
                  <a:cubicBezTo>
                    <a:pt x="0" y="29"/>
                    <a:pt x="29" y="58"/>
                    <a:pt x="86" y="86"/>
                  </a:cubicBezTo>
                  <a:cubicBezTo>
                    <a:pt x="106" y="106"/>
                    <a:pt x="141" y="127"/>
                    <a:pt x="160" y="127"/>
                  </a:cubicBezTo>
                  <a:cubicBezTo>
                    <a:pt x="167" y="127"/>
                    <a:pt x="172" y="123"/>
                    <a:pt x="172" y="115"/>
                  </a:cubicBezTo>
                  <a:cubicBezTo>
                    <a:pt x="172" y="115"/>
                    <a:pt x="143" y="86"/>
                    <a:pt x="86" y="29"/>
                  </a:cubicBezTo>
                  <a:cubicBezTo>
                    <a:pt x="58" y="0"/>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1222124" y="3763324"/>
              <a:ext cx="17436" cy="5006"/>
            </a:xfrm>
            <a:custGeom>
              <a:avLst/>
              <a:gdLst/>
              <a:ahLst/>
              <a:cxnLst/>
              <a:rect l="l" t="t" r="r" b="b"/>
              <a:pathLst>
                <a:path w="202" h="58" extrusionOk="0">
                  <a:moveTo>
                    <a:pt x="1" y="1"/>
                  </a:moveTo>
                  <a:cubicBezTo>
                    <a:pt x="1" y="1"/>
                    <a:pt x="58" y="29"/>
                    <a:pt x="87" y="58"/>
                  </a:cubicBezTo>
                  <a:lnTo>
                    <a:pt x="201" y="58"/>
                  </a:lnTo>
                  <a:cubicBezTo>
                    <a:pt x="201" y="58"/>
                    <a:pt x="144"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1222124" y="3767208"/>
              <a:ext cx="17436" cy="6129"/>
            </a:xfrm>
            <a:custGeom>
              <a:avLst/>
              <a:gdLst/>
              <a:ahLst/>
              <a:cxnLst/>
              <a:rect l="l" t="t" r="r" b="b"/>
              <a:pathLst>
                <a:path w="202" h="71" extrusionOk="0">
                  <a:moveTo>
                    <a:pt x="184" y="0"/>
                  </a:moveTo>
                  <a:cubicBezTo>
                    <a:pt x="163" y="0"/>
                    <a:pt x="125" y="13"/>
                    <a:pt x="87" y="13"/>
                  </a:cubicBezTo>
                  <a:cubicBezTo>
                    <a:pt x="29" y="13"/>
                    <a:pt x="1" y="42"/>
                    <a:pt x="1" y="70"/>
                  </a:cubicBezTo>
                  <a:lnTo>
                    <a:pt x="115" y="70"/>
                  </a:lnTo>
                  <a:cubicBezTo>
                    <a:pt x="172" y="70"/>
                    <a:pt x="201" y="13"/>
                    <a:pt x="201" y="13"/>
                  </a:cubicBezTo>
                  <a:cubicBezTo>
                    <a:pt x="201" y="3"/>
                    <a:pt x="195" y="0"/>
                    <a:pt x="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1222124" y="3768330"/>
              <a:ext cx="17436" cy="9927"/>
            </a:xfrm>
            <a:custGeom>
              <a:avLst/>
              <a:gdLst/>
              <a:ahLst/>
              <a:cxnLst/>
              <a:rect l="l" t="t" r="r" b="b"/>
              <a:pathLst>
                <a:path w="202" h="115" extrusionOk="0">
                  <a:moveTo>
                    <a:pt x="201" y="0"/>
                  </a:moveTo>
                  <a:lnTo>
                    <a:pt x="201" y="0"/>
                  </a:lnTo>
                  <a:cubicBezTo>
                    <a:pt x="201" y="0"/>
                    <a:pt x="144" y="0"/>
                    <a:pt x="115" y="29"/>
                  </a:cubicBezTo>
                  <a:cubicBezTo>
                    <a:pt x="58" y="57"/>
                    <a:pt x="1" y="86"/>
                    <a:pt x="29" y="114"/>
                  </a:cubicBezTo>
                  <a:cubicBezTo>
                    <a:pt x="29" y="114"/>
                    <a:pt x="87" y="114"/>
                    <a:pt x="115" y="86"/>
                  </a:cubicBezTo>
                  <a:cubicBezTo>
                    <a:pt x="172" y="57"/>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1229547" y="3770747"/>
              <a:ext cx="12430" cy="14933"/>
            </a:xfrm>
            <a:custGeom>
              <a:avLst/>
              <a:gdLst/>
              <a:ahLst/>
              <a:cxnLst/>
              <a:rect l="l" t="t" r="r" b="b"/>
              <a:pathLst>
                <a:path w="144" h="173" extrusionOk="0">
                  <a:moveTo>
                    <a:pt x="144" y="1"/>
                  </a:moveTo>
                  <a:cubicBezTo>
                    <a:pt x="115" y="1"/>
                    <a:pt x="86" y="29"/>
                    <a:pt x="58" y="58"/>
                  </a:cubicBezTo>
                  <a:cubicBezTo>
                    <a:pt x="1" y="115"/>
                    <a:pt x="1" y="144"/>
                    <a:pt x="1" y="172"/>
                  </a:cubicBezTo>
                  <a:cubicBezTo>
                    <a:pt x="29" y="172"/>
                    <a:pt x="58" y="144"/>
                    <a:pt x="86" y="86"/>
                  </a:cubicBezTo>
                  <a:cubicBezTo>
                    <a:pt x="115" y="58"/>
                    <a:pt x="144"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1236971" y="3770747"/>
              <a:ext cx="7510" cy="18040"/>
            </a:xfrm>
            <a:custGeom>
              <a:avLst/>
              <a:gdLst/>
              <a:ahLst/>
              <a:cxnLst/>
              <a:rect l="l" t="t" r="r" b="b"/>
              <a:pathLst>
                <a:path w="87" h="209" extrusionOk="0">
                  <a:moveTo>
                    <a:pt x="86" y="1"/>
                  </a:moveTo>
                  <a:cubicBezTo>
                    <a:pt x="86" y="1"/>
                    <a:pt x="29" y="58"/>
                    <a:pt x="29" y="115"/>
                  </a:cubicBezTo>
                  <a:cubicBezTo>
                    <a:pt x="0" y="144"/>
                    <a:pt x="29" y="201"/>
                    <a:pt x="29" y="201"/>
                  </a:cubicBezTo>
                  <a:cubicBezTo>
                    <a:pt x="29" y="206"/>
                    <a:pt x="30" y="209"/>
                    <a:pt x="32" y="209"/>
                  </a:cubicBezTo>
                  <a:cubicBezTo>
                    <a:pt x="40" y="209"/>
                    <a:pt x="63" y="162"/>
                    <a:pt x="86" y="115"/>
                  </a:cubicBezTo>
                  <a:lnTo>
                    <a:pt x="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1244394" y="3770747"/>
              <a:ext cx="5006" cy="19853"/>
            </a:xfrm>
            <a:custGeom>
              <a:avLst/>
              <a:gdLst/>
              <a:ahLst/>
              <a:cxnLst/>
              <a:rect l="l" t="t" r="r" b="b"/>
              <a:pathLst>
                <a:path w="58" h="230" extrusionOk="0">
                  <a:moveTo>
                    <a:pt x="0" y="1"/>
                  </a:moveTo>
                  <a:cubicBezTo>
                    <a:pt x="0" y="1"/>
                    <a:pt x="0" y="58"/>
                    <a:pt x="0" y="115"/>
                  </a:cubicBezTo>
                  <a:cubicBezTo>
                    <a:pt x="29" y="172"/>
                    <a:pt x="29" y="230"/>
                    <a:pt x="58" y="230"/>
                  </a:cubicBezTo>
                  <a:cubicBezTo>
                    <a:pt x="58" y="230"/>
                    <a:pt x="58" y="172"/>
                    <a:pt x="58" y="115"/>
                  </a:cubicBezTo>
                  <a:cubicBezTo>
                    <a:pt x="58" y="58"/>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1246811" y="3770747"/>
              <a:ext cx="12516" cy="14933"/>
            </a:xfrm>
            <a:custGeom>
              <a:avLst/>
              <a:gdLst/>
              <a:ahLst/>
              <a:cxnLst/>
              <a:rect l="l" t="t" r="r" b="b"/>
              <a:pathLst>
                <a:path w="145" h="173" extrusionOk="0">
                  <a:moveTo>
                    <a:pt x="1" y="1"/>
                  </a:moveTo>
                  <a:cubicBezTo>
                    <a:pt x="1" y="1"/>
                    <a:pt x="1" y="58"/>
                    <a:pt x="30" y="115"/>
                  </a:cubicBezTo>
                  <a:cubicBezTo>
                    <a:pt x="87" y="144"/>
                    <a:pt x="115" y="172"/>
                    <a:pt x="115" y="172"/>
                  </a:cubicBezTo>
                  <a:cubicBezTo>
                    <a:pt x="144" y="172"/>
                    <a:pt x="115" y="115"/>
                    <a:pt x="87" y="58"/>
                  </a:cubicBezTo>
                  <a:cubicBezTo>
                    <a:pt x="58" y="29"/>
                    <a:pt x="30"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1246811" y="3768330"/>
              <a:ext cx="17436" cy="10962"/>
            </a:xfrm>
            <a:custGeom>
              <a:avLst/>
              <a:gdLst/>
              <a:ahLst/>
              <a:cxnLst/>
              <a:rect l="l" t="t" r="r" b="b"/>
              <a:pathLst>
                <a:path w="202" h="127" extrusionOk="0">
                  <a:moveTo>
                    <a:pt x="30" y="0"/>
                  </a:moveTo>
                  <a:lnTo>
                    <a:pt x="30" y="0"/>
                  </a:lnTo>
                  <a:cubicBezTo>
                    <a:pt x="1" y="29"/>
                    <a:pt x="30" y="57"/>
                    <a:pt x="87" y="86"/>
                  </a:cubicBezTo>
                  <a:cubicBezTo>
                    <a:pt x="127" y="106"/>
                    <a:pt x="153" y="126"/>
                    <a:pt x="175" y="126"/>
                  </a:cubicBezTo>
                  <a:cubicBezTo>
                    <a:pt x="185" y="126"/>
                    <a:pt x="193" y="123"/>
                    <a:pt x="201" y="114"/>
                  </a:cubicBezTo>
                  <a:cubicBezTo>
                    <a:pt x="201" y="114"/>
                    <a:pt x="173" y="86"/>
                    <a:pt x="115" y="57"/>
                  </a:cubicBezTo>
                  <a:cubicBezTo>
                    <a:pt x="58" y="0"/>
                    <a:pt x="30" y="0"/>
                    <a:pt x="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1246811" y="3765827"/>
              <a:ext cx="19853" cy="5006"/>
            </a:xfrm>
            <a:custGeom>
              <a:avLst/>
              <a:gdLst/>
              <a:ahLst/>
              <a:cxnLst/>
              <a:rect l="l" t="t" r="r" b="b"/>
              <a:pathLst>
                <a:path w="230" h="58" extrusionOk="0">
                  <a:moveTo>
                    <a:pt x="1" y="0"/>
                  </a:moveTo>
                  <a:cubicBezTo>
                    <a:pt x="1" y="0"/>
                    <a:pt x="58" y="29"/>
                    <a:pt x="115" y="58"/>
                  </a:cubicBezTo>
                  <a:lnTo>
                    <a:pt x="230" y="58"/>
                  </a:lnTo>
                  <a:cubicBezTo>
                    <a:pt x="230" y="58"/>
                    <a:pt x="201" y="29"/>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5"/>
            <p:cNvSpPr/>
            <p:nvPr/>
          </p:nvSpPr>
          <p:spPr>
            <a:xfrm>
              <a:off x="1249314" y="3759008"/>
              <a:ext cx="17350" cy="6905"/>
            </a:xfrm>
            <a:custGeom>
              <a:avLst/>
              <a:gdLst/>
              <a:ahLst/>
              <a:cxnLst/>
              <a:rect l="l" t="t" r="r" b="b"/>
              <a:pathLst>
                <a:path w="201" h="80" extrusionOk="0">
                  <a:moveTo>
                    <a:pt x="165" y="1"/>
                  </a:moveTo>
                  <a:cubicBezTo>
                    <a:pt x="144" y="1"/>
                    <a:pt x="115" y="8"/>
                    <a:pt x="86" y="22"/>
                  </a:cubicBezTo>
                  <a:cubicBezTo>
                    <a:pt x="29" y="22"/>
                    <a:pt x="1" y="51"/>
                    <a:pt x="1" y="79"/>
                  </a:cubicBezTo>
                  <a:lnTo>
                    <a:pt x="115" y="79"/>
                  </a:lnTo>
                  <a:cubicBezTo>
                    <a:pt x="172" y="79"/>
                    <a:pt x="201" y="22"/>
                    <a:pt x="201" y="22"/>
                  </a:cubicBezTo>
                  <a:cubicBezTo>
                    <a:pt x="201" y="8"/>
                    <a:pt x="187" y="1"/>
                    <a:pt x="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5"/>
            <p:cNvSpPr/>
            <p:nvPr/>
          </p:nvSpPr>
          <p:spPr>
            <a:xfrm>
              <a:off x="1246811" y="3752448"/>
              <a:ext cx="17436" cy="11998"/>
            </a:xfrm>
            <a:custGeom>
              <a:avLst/>
              <a:gdLst/>
              <a:ahLst/>
              <a:cxnLst/>
              <a:rect l="l" t="t" r="r" b="b"/>
              <a:pathLst>
                <a:path w="202" h="139" extrusionOk="0">
                  <a:moveTo>
                    <a:pt x="160" y="0"/>
                  </a:moveTo>
                  <a:cubicBezTo>
                    <a:pt x="142" y="0"/>
                    <a:pt x="107" y="21"/>
                    <a:pt x="87" y="41"/>
                  </a:cubicBezTo>
                  <a:cubicBezTo>
                    <a:pt x="30" y="98"/>
                    <a:pt x="1" y="127"/>
                    <a:pt x="1" y="127"/>
                  </a:cubicBezTo>
                  <a:cubicBezTo>
                    <a:pt x="9" y="135"/>
                    <a:pt x="18" y="139"/>
                    <a:pt x="27" y="139"/>
                  </a:cubicBezTo>
                  <a:cubicBezTo>
                    <a:pt x="49" y="139"/>
                    <a:pt x="75" y="118"/>
                    <a:pt x="115" y="98"/>
                  </a:cubicBezTo>
                  <a:cubicBezTo>
                    <a:pt x="144" y="41"/>
                    <a:pt x="201" y="12"/>
                    <a:pt x="173" y="12"/>
                  </a:cubicBezTo>
                  <a:cubicBezTo>
                    <a:pt x="173" y="4"/>
                    <a:pt x="168" y="0"/>
                    <a:pt x="1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1244394" y="3746061"/>
              <a:ext cx="12430" cy="17350"/>
            </a:xfrm>
            <a:custGeom>
              <a:avLst/>
              <a:gdLst/>
              <a:ahLst/>
              <a:cxnLst/>
              <a:rect l="l" t="t" r="r" b="b"/>
              <a:pathLst>
                <a:path w="144" h="201" extrusionOk="0">
                  <a:moveTo>
                    <a:pt x="115" y="0"/>
                  </a:moveTo>
                  <a:cubicBezTo>
                    <a:pt x="115" y="0"/>
                    <a:pt x="86" y="29"/>
                    <a:pt x="58" y="86"/>
                  </a:cubicBezTo>
                  <a:cubicBezTo>
                    <a:pt x="29" y="144"/>
                    <a:pt x="0" y="172"/>
                    <a:pt x="29" y="201"/>
                  </a:cubicBezTo>
                  <a:cubicBezTo>
                    <a:pt x="29" y="201"/>
                    <a:pt x="58" y="144"/>
                    <a:pt x="86" y="115"/>
                  </a:cubicBezTo>
                  <a:cubicBezTo>
                    <a:pt x="115" y="58"/>
                    <a:pt x="143"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5"/>
            <p:cNvSpPr/>
            <p:nvPr/>
          </p:nvSpPr>
          <p:spPr>
            <a:xfrm>
              <a:off x="1241891" y="3743557"/>
              <a:ext cx="5006" cy="17436"/>
            </a:xfrm>
            <a:custGeom>
              <a:avLst/>
              <a:gdLst/>
              <a:ahLst/>
              <a:cxnLst/>
              <a:rect l="l" t="t" r="r" b="b"/>
              <a:pathLst>
                <a:path w="58" h="202" extrusionOk="0">
                  <a:moveTo>
                    <a:pt x="29" y="1"/>
                  </a:moveTo>
                  <a:cubicBezTo>
                    <a:pt x="29" y="1"/>
                    <a:pt x="1" y="58"/>
                    <a:pt x="1" y="115"/>
                  </a:cubicBezTo>
                  <a:cubicBezTo>
                    <a:pt x="1" y="173"/>
                    <a:pt x="1" y="201"/>
                    <a:pt x="29" y="201"/>
                  </a:cubicBezTo>
                  <a:cubicBezTo>
                    <a:pt x="58" y="201"/>
                    <a:pt x="58" y="173"/>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5"/>
            <p:cNvSpPr/>
            <p:nvPr/>
          </p:nvSpPr>
          <p:spPr>
            <a:xfrm>
              <a:off x="1234467" y="3745370"/>
              <a:ext cx="10013" cy="16228"/>
            </a:xfrm>
            <a:custGeom>
              <a:avLst/>
              <a:gdLst/>
              <a:ahLst/>
              <a:cxnLst/>
              <a:rect l="l" t="t" r="r" b="b"/>
              <a:pathLst>
                <a:path w="116" h="188" extrusionOk="0">
                  <a:moveTo>
                    <a:pt x="45" y="1"/>
                  </a:moveTo>
                  <a:cubicBezTo>
                    <a:pt x="40" y="1"/>
                    <a:pt x="35" y="3"/>
                    <a:pt x="29" y="8"/>
                  </a:cubicBezTo>
                  <a:cubicBezTo>
                    <a:pt x="29" y="8"/>
                    <a:pt x="1" y="37"/>
                    <a:pt x="29" y="94"/>
                  </a:cubicBezTo>
                  <a:cubicBezTo>
                    <a:pt x="53" y="141"/>
                    <a:pt x="76" y="188"/>
                    <a:pt x="84" y="188"/>
                  </a:cubicBezTo>
                  <a:cubicBezTo>
                    <a:pt x="86" y="188"/>
                    <a:pt x="87" y="185"/>
                    <a:pt x="87" y="180"/>
                  </a:cubicBezTo>
                  <a:cubicBezTo>
                    <a:pt x="115" y="180"/>
                    <a:pt x="87" y="152"/>
                    <a:pt x="87" y="94"/>
                  </a:cubicBezTo>
                  <a:cubicBezTo>
                    <a:pt x="87" y="48"/>
                    <a:pt x="68" y="1"/>
                    <a:pt x="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5"/>
            <p:cNvSpPr/>
            <p:nvPr/>
          </p:nvSpPr>
          <p:spPr>
            <a:xfrm>
              <a:off x="1227044" y="3750031"/>
              <a:ext cx="14933" cy="13379"/>
            </a:xfrm>
            <a:custGeom>
              <a:avLst/>
              <a:gdLst/>
              <a:ahLst/>
              <a:cxnLst/>
              <a:rect l="l" t="t" r="r" b="b"/>
              <a:pathLst>
                <a:path w="173" h="155" extrusionOk="0">
                  <a:moveTo>
                    <a:pt x="25" y="0"/>
                  </a:moveTo>
                  <a:cubicBezTo>
                    <a:pt x="16" y="0"/>
                    <a:pt x="9" y="4"/>
                    <a:pt x="1" y="12"/>
                  </a:cubicBezTo>
                  <a:cubicBezTo>
                    <a:pt x="1" y="12"/>
                    <a:pt x="30" y="40"/>
                    <a:pt x="58" y="98"/>
                  </a:cubicBezTo>
                  <a:cubicBezTo>
                    <a:pt x="115" y="126"/>
                    <a:pt x="144" y="155"/>
                    <a:pt x="173" y="155"/>
                  </a:cubicBezTo>
                  <a:cubicBezTo>
                    <a:pt x="173" y="155"/>
                    <a:pt x="173" y="98"/>
                    <a:pt x="115" y="69"/>
                  </a:cubicBezTo>
                  <a:cubicBezTo>
                    <a:pt x="74" y="27"/>
                    <a:pt x="47" y="0"/>
                    <a:pt x="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5"/>
            <p:cNvSpPr/>
            <p:nvPr/>
          </p:nvSpPr>
          <p:spPr>
            <a:xfrm>
              <a:off x="1222124" y="3756591"/>
              <a:ext cx="17436" cy="8718"/>
            </a:xfrm>
            <a:custGeom>
              <a:avLst/>
              <a:gdLst/>
              <a:ahLst/>
              <a:cxnLst/>
              <a:rect l="l" t="t" r="r" b="b"/>
              <a:pathLst>
                <a:path w="202" h="101" extrusionOk="0">
                  <a:moveTo>
                    <a:pt x="37" y="0"/>
                  </a:moveTo>
                  <a:cubicBezTo>
                    <a:pt x="15" y="0"/>
                    <a:pt x="1" y="7"/>
                    <a:pt x="1" y="22"/>
                  </a:cubicBezTo>
                  <a:cubicBezTo>
                    <a:pt x="1" y="50"/>
                    <a:pt x="58" y="50"/>
                    <a:pt x="87" y="79"/>
                  </a:cubicBezTo>
                  <a:cubicBezTo>
                    <a:pt x="115" y="93"/>
                    <a:pt x="144" y="100"/>
                    <a:pt x="165" y="100"/>
                  </a:cubicBezTo>
                  <a:cubicBezTo>
                    <a:pt x="187" y="100"/>
                    <a:pt x="201" y="93"/>
                    <a:pt x="201" y="79"/>
                  </a:cubicBezTo>
                  <a:cubicBezTo>
                    <a:pt x="201" y="50"/>
                    <a:pt x="172" y="50"/>
                    <a:pt x="115" y="22"/>
                  </a:cubicBezTo>
                  <a:cubicBezTo>
                    <a:pt x="87" y="7"/>
                    <a:pt x="58" y="0"/>
                    <a:pt x="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5"/>
            <p:cNvSpPr/>
            <p:nvPr/>
          </p:nvSpPr>
          <p:spPr>
            <a:xfrm>
              <a:off x="1219707" y="3764705"/>
              <a:ext cx="19853" cy="4747"/>
            </a:xfrm>
            <a:custGeom>
              <a:avLst/>
              <a:gdLst/>
              <a:ahLst/>
              <a:cxnLst/>
              <a:rect l="l" t="t" r="r" b="b"/>
              <a:pathLst>
                <a:path w="230" h="55" extrusionOk="0">
                  <a:moveTo>
                    <a:pt x="212" y="1"/>
                  </a:moveTo>
                  <a:cubicBezTo>
                    <a:pt x="191" y="1"/>
                    <a:pt x="153" y="13"/>
                    <a:pt x="115" y="13"/>
                  </a:cubicBezTo>
                  <a:cubicBezTo>
                    <a:pt x="57" y="13"/>
                    <a:pt x="0" y="13"/>
                    <a:pt x="0" y="42"/>
                  </a:cubicBezTo>
                  <a:cubicBezTo>
                    <a:pt x="0" y="42"/>
                    <a:pt x="38" y="55"/>
                    <a:pt x="72" y="55"/>
                  </a:cubicBezTo>
                  <a:cubicBezTo>
                    <a:pt x="89" y="55"/>
                    <a:pt x="105" y="52"/>
                    <a:pt x="115" y="42"/>
                  </a:cubicBezTo>
                  <a:cubicBezTo>
                    <a:pt x="172" y="42"/>
                    <a:pt x="229" y="42"/>
                    <a:pt x="229" y="13"/>
                  </a:cubicBezTo>
                  <a:cubicBezTo>
                    <a:pt x="229" y="4"/>
                    <a:pt x="223" y="1"/>
                    <a:pt x="2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5"/>
            <p:cNvSpPr/>
            <p:nvPr/>
          </p:nvSpPr>
          <p:spPr>
            <a:xfrm>
              <a:off x="1236971" y="3758404"/>
              <a:ext cx="15710" cy="14760"/>
            </a:xfrm>
            <a:custGeom>
              <a:avLst/>
              <a:gdLst/>
              <a:ahLst/>
              <a:cxnLst/>
              <a:rect l="l" t="t" r="r" b="b"/>
              <a:pathLst>
                <a:path w="182" h="171" extrusionOk="0">
                  <a:moveTo>
                    <a:pt x="58" y="1"/>
                  </a:moveTo>
                  <a:cubicBezTo>
                    <a:pt x="0" y="29"/>
                    <a:pt x="0" y="86"/>
                    <a:pt x="0" y="115"/>
                  </a:cubicBezTo>
                  <a:cubicBezTo>
                    <a:pt x="20" y="155"/>
                    <a:pt x="50" y="170"/>
                    <a:pt x="79" y="170"/>
                  </a:cubicBezTo>
                  <a:cubicBezTo>
                    <a:pt x="133" y="170"/>
                    <a:pt x="181" y="114"/>
                    <a:pt x="144" y="58"/>
                  </a:cubicBezTo>
                  <a:cubicBezTo>
                    <a:pt x="144" y="1"/>
                    <a:pt x="86"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1241891" y="3758404"/>
              <a:ext cx="10013" cy="14933"/>
            </a:xfrm>
            <a:custGeom>
              <a:avLst/>
              <a:gdLst/>
              <a:ahLst/>
              <a:cxnLst/>
              <a:rect l="l" t="t" r="r" b="b"/>
              <a:pathLst>
                <a:path w="116" h="173" extrusionOk="0">
                  <a:moveTo>
                    <a:pt x="1" y="1"/>
                  </a:moveTo>
                  <a:cubicBezTo>
                    <a:pt x="1" y="29"/>
                    <a:pt x="29" y="29"/>
                    <a:pt x="29" y="58"/>
                  </a:cubicBezTo>
                  <a:cubicBezTo>
                    <a:pt x="58" y="86"/>
                    <a:pt x="29" y="144"/>
                    <a:pt x="1" y="172"/>
                  </a:cubicBezTo>
                  <a:lnTo>
                    <a:pt x="58" y="172"/>
                  </a:lnTo>
                  <a:cubicBezTo>
                    <a:pt x="87" y="144"/>
                    <a:pt x="115" y="86"/>
                    <a:pt x="87" y="58"/>
                  </a:cubicBezTo>
                  <a:cubicBezTo>
                    <a:pt x="87" y="1"/>
                    <a:pt x="29"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5"/>
            <p:cNvSpPr/>
            <p:nvPr/>
          </p:nvSpPr>
          <p:spPr>
            <a:xfrm>
              <a:off x="1271584" y="3469415"/>
              <a:ext cx="9927" cy="17350"/>
            </a:xfrm>
            <a:custGeom>
              <a:avLst/>
              <a:gdLst/>
              <a:ahLst/>
              <a:cxnLst/>
              <a:rect l="l" t="t" r="r" b="b"/>
              <a:pathLst>
                <a:path w="115" h="201" extrusionOk="0">
                  <a:moveTo>
                    <a:pt x="0" y="0"/>
                  </a:moveTo>
                  <a:cubicBezTo>
                    <a:pt x="0" y="0"/>
                    <a:pt x="0" y="57"/>
                    <a:pt x="29" y="115"/>
                  </a:cubicBezTo>
                  <a:cubicBezTo>
                    <a:pt x="57" y="172"/>
                    <a:pt x="86" y="200"/>
                    <a:pt x="86" y="200"/>
                  </a:cubicBezTo>
                  <a:cubicBezTo>
                    <a:pt x="115" y="200"/>
                    <a:pt x="86" y="143"/>
                    <a:pt x="57" y="86"/>
                  </a:cubicBezTo>
                  <a:cubicBezTo>
                    <a:pt x="57" y="29"/>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1251817" y="3466911"/>
              <a:ext cx="14847" cy="13466"/>
            </a:xfrm>
            <a:custGeom>
              <a:avLst/>
              <a:gdLst/>
              <a:ahLst/>
              <a:cxnLst/>
              <a:rect l="l" t="t" r="r" b="b"/>
              <a:pathLst>
                <a:path w="172" h="156" extrusionOk="0">
                  <a:moveTo>
                    <a:pt x="172" y="0"/>
                  </a:moveTo>
                  <a:cubicBezTo>
                    <a:pt x="143" y="0"/>
                    <a:pt x="115" y="0"/>
                    <a:pt x="57" y="58"/>
                  </a:cubicBezTo>
                  <a:cubicBezTo>
                    <a:pt x="29" y="115"/>
                    <a:pt x="0" y="144"/>
                    <a:pt x="0" y="144"/>
                  </a:cubicBezTo>
                  <a:cubicBezTo>
                    <a:pt x="9" y="152"/>
                    <a:pt x="17" y="155"/>
                    <a:pt x="26" y="155"/>
                  </a:cubicBezTo>
                  <a:cubicBezTo>
                    <a:pt x="48" y="155"/>
                    <a:pt x="74" y="135"/>
                    <a:pt x="115" y="115"/>
                  </a:cubicBezTo>
                  <a:cubicBezTo>
                    <a:pt x="143" y="58"/>
                    <a:pt x="172" y="2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1259240" y="3469415"/>
              <a:ext cx="9927" cy="17350"/>
            </a:xfrm>
            <a:custGeom>
              <a:avLst/>
              <a:gdLst/>
              <a:ahLst/>
              <a:cxnLst/>
              <a:rect l="l" t="t" r="r" b="b"/>
              <a:pathLst>
                <a:path w="115" h="201" extrusionOk="0">
                  <a:moveTo>
                    <a:pt x="86" y="0"/>
                  </a:moveTo>
                  <a:cubicBezTo>
                    <a:pt x="57" y="0"/>
                    <a:pt x="29" y="29"/>
                    <a:pt x="29" y="86"/>
                  </a:cubicBezTo>
                  <a:cubicBezTo>
                    <a:pt x="0" y="143"/>
                    <a:pt x="0" y="200"/>
                    <a:pt x="29" y="200"/>
                  </a:cubicBezTo>
                  <a:cubicBezTo>
                    <a:pt x="57" y="200"/>
                    <a:pt x="57" y="172"/>
                    <a:pt x="86" y="115"/>
                  </a:cubicBezTo>
                  <a:cubicBezTo>
                    <a:pt x="115" y="57"/>
                    <a:pt x="115" y="0"/>
                    <a:pt x="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1266577" y="3469415"/>
              <a:ext cx="5093" cy="17350"/>
            </a:xfrm>
            <a:custGeom>
              <a:avLst/>
              <a:gdLst/>
              <a:ahLst/>
              <a:cxnLst/>
              <a:rect l="l" t="t" r="r" b="b"/>
              <a:pathLst>
                <a:path w="59" h="201" extrusionOk="0">
                  <a:moveTo>
                    <a:pt x="30" y="0"/>
                  </a:moveTo>
                  <a:cubicBezTo>
                    <a:pt x="1" y="0"/>
                    <a:pt x="1" y="57"/>
                    <a:pt x="1" y="115"/>
                  </a:cubicBezTo>
                  <a:cubicBezTo>
                    <a:pt x="1" y="172"/>
                    <a:pt x="1" y="200"/>
                    <a:pt x="30" y="200"/>
                  </a:cubicBezTo>
                  <a:cubicBezTo>
                    <a:pt x="58" y="200"/>
                    <a:pt x="58" y="172"/>
                    <a:pt x="58" y="115"/>
                  </a:cubicBezTo>
                  <a:cubicBezTo>
                    <a:pt x="58" y="57"/>
                    <a:pt x="58" y="0"/>
                    <a:pt x="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1271584" y="3466911"/>
              <a:ext cx="17350" cy="13466"/>
            </a:xfrm>
            <a:custGeom>
              <a:avLst/>
              <a:gdLst/>
              <a:ahLst/>
              <a:cxnLst/>
              <a:rect l="l" t="t" r="r" b="b"/>
              <a:pathLst>
                <a:path w="201" h="156" extrusionOk="0">
                  <a:moveTo>
                    <a:pt x="29" y="0"/>
                  </a:moveTo>
                  <a:lnTo>
                    <a:pt x="29" y="0"/>
                  </a:lnTo>
                  <a:cubicBezTo>
                    <a:pt x="0" y="29"/>
                    <a:pt x="29" y="58"/>
                    <a:pt x="86" y="115"/>
                  </a:cubicBezTo>
                  <a:cubicBezTo>
                    <a:pt x="126" y="135"/>
                    <a:pt x="153" y="155"/>
                    <a:pt x="164" y="155"/>
                  </a:cubicBezTo>
                  <a:cubicBezTo>
                    <a:pt x="169" y="155"/>
                    <a:pt x="172" y="152"/>
                    <a:pt x="172" y="144"/>
                  </a:cubicBezTo>
                  <a:cubicBezTo>
                    <a:pt x="200" y="144"/>
                    <a:pt x="172" y="115"/>
                    <a:pt x="115" y="58"/>
                  </a:cubicBezTo>
                  <a:cubicBezTo>
                    <a:pt x="86" y="29"/>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1274001" y="3465012"/>
              <a:ext cx="17436" cy="8804"/>
            </a:xfrm>
            <a:custGeom>
              <a:avLst/>
              <a:gdLst/>
              <a:ahLst/>
              <a:cxnLst/>
              <a:rect l="l" t="t" r="r" b="b"/>
              <a:pathLst>
                <a:path w="202" h="102" extrusionOk="0">
                  <a:moveTo>
                    <a:pt x="37" y="1"/>
                  </a:moveTo>
                  <a:cubicBezTo>
                    <a:pt x="15" y="1"/>
                    <a:pt x="1" y="8"/>
                    <a:pt x="1" y="22"/>
                  </a:cubicBezTo>
                  <a:cubicBezTo>
                    <a:pt x="1" y="51"/>
                    <a:pt x="29" y="51"/>
                    <a:pt x="87" y="80"/>
                  </a:cubicBezTo>
                  <a:cubicBezTo>
                    <a:pt x="115" y="94"/>
                    <a:pt x="144" y="101"/>
                    <a:pt x="165" y="101"/>
                  </a:cubicBezTo>
                  <a:cubicBezTo>
                    <a:pt x="187" y="101"/>
                    <a:pt x="201" y="94"/>
                    <a:pt x="201" y="80"/>
                  </a:cubicBezTo>
                  <a:cubicBezTo>
                    <a:pt x="201" y="51"/>
                    <a:pt x="172" y="51"/>
                    <a:pt x="115" y="22"/>
                  </a:cubicBezTo>
                  <a:cubicBezTo>
                    <a:pt x="87" y="8"/>
                    <a:pt x="58" y="1"/>
                    <a:pt x="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1274001" y="3460092"/>
              <a:ext cx="19853" cy="6301"/>
            </a:xfrm>
            <a:custGeom>
              <a:avLst/>
              <a:gdLst/>
              <a:ahLst/>
              <a:cxnLst/>
              <a:rect l="l" t="t" r="r" b="b"/>
              <a:pathLst>
                <a:path w="230" h="73" extrusionOk="0">
                  <a:moveTo>
                    <a:pt x="183" y="1"/>
                  </a:moveTo>
                  <a:cubicBezTo>
                    <a:pt x="165" y="1"/>
                    <a:pt x="144" y="8"/>
                    <a:pt x="115" y="22"/>
                  </a:cubicBezTo>
                  <a:cubicBezTo>
                    <a:pt x="58" y="22"/>
                    <a:pt x="1" y="22"/>
                    <a:pt x="1" y="51"/>
                  </a:cubicBezTo>
                  <a:cubicBezTo>
                    <a:pt x="1" y="65"/>
                    <a:pt x="15" y="72"/>
                    <a:pt x="37" y="72"/>
                  </a:cubicBezTo>
                  <a:cubicBezTo>
                    <a:pt x="58" y="72"/>
                    <a:pt x="87" y="65"/>
                    <a:pt x="115" y="51"/>
                  </a:cubicBezTo>
                  <a:cubicBezTo>
                    <a:pt x="172" y="22"/>
                    <a:pt x="230" y="22"/>
                    <a:pt x="230" y="22"/>
                  </a:cubicBezTo>
                  <a:cubicBezTo>
                    <a:pt x="215" y="8"/>
                    <a:pt x="201" y="1"/>
                    <a:pt x="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1274001" y="3452065"/>
              <a:ext cx="17436" cy="10013"/>
            </a:xfrm>
            <a:custGeom>
              <a:avLst/>
              <a:gdLst/>
              <a:ahLst/>
              <a:cxnLst/>
              <a:rect l="l" t="t" r="r" b="b"/>
              <a:pathLst>
                <a:path w="202" h="116" extrusionOk="0">
                  <a:moveTo>
                    <a:pt x="172" y="1"/>
                  </a:moveTo>
                  <a:lnTo>
                    <a:pt x="172" y="1"/>
                  </a:lnTo>
                  <a:cubicBezTo>
                    <a:pt x="172" y="1"/>
                    <a:pt x="115" y="1"/>
                    <a:pt x="87" y="29"/>
                  </a:cubicBezTo>
                  <a:cubicBezTo>
                    <a:pt x="29" y="58"/>
                    <a:pt x="1" y="115"/>
                    <a:pt x="1" y="115"/>
                  </a:cubicBezTo>
                  <a:cubicBezTo>
                    <a:pt x="1" y="115"/>
                    <a:pt x="58" y="115"/>
                    <a:pt x="115" y="87"/>
                  </a:cubicBezTo>
                  <a:cubicBezTo>
                    <a:pt x="172" y="58"/>
                    <a:pt x="201" y="29"/>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5"/>
            <p:cNvSpPr/>
            <p:nvPr/>
          </p:nvSpPr>
          <p:spPr>
            <a:xfrm>
              <a:off x="1271584" y="3446195"/>
              <a:ext cx="12430" cy="14329"/>
            </a:xfrm>
            <a:custGeom>
              <a:avLst/>
              <a:gdLst/>
              <a:ahLst/>
              <a:cxnLst/>
              <a:rect l="l" t="t" r="r" b="b"/>
              <a:pathLst>
                <a:path w="144" h="166" extrusionOk="0">
                  <a:moveTo>
                    <a:pt x="120" y="0"/>
                  </a:moveTo>
                  <a:cubicBezTo>
                    <a:pt x="99" y="0"/>
                    <a:pt x="78" y="27"/>
                    <a:pt x="57" y="69"/>
                  </a:cubicBezTo>
                  <a:cubicBezTo>
                    <a:pt x="29" y="126"/>
                    <a:pt x="0" y="155"/>
                    <a:pt x="0" y="155"/>
                  </a:cubicBezTo>
                  <a:cubicBezTo>
                    <a:pt x="8" y="162"/>
                    <a:pt x="15" y="166"/>
                    <a:pt x="23" y="166"/>
                  </a:cubicBezTo>
                  <a:cubicBezTo>
                    <a:pt x="44" y="166"/>
                    <a:pt x="65" y="139"/>
                    <a:pt x="86" y="97"/>
                  </a:cubicBezTo>
                  <a:cubicBezTo>
                    <a:pt x="115" y="40"/>
                    <a:pt x="143" y="12"/>
                    <a:pt x="143" y="12"/>
                  </a:cubicBezTo>
                  <a:cubicBezTo>
                    <a:pt x="136" y="4"/>
                    <a:pt x="128" y="0"/>
                    <a:pt x="1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5"/>
            <p:cNvSpPr/>
            <p:nvPr/>
          </p:nvSpPr>
          <p:spPr>
            <a:xfrm>
              <a:off x="1271584" y="3442225"/>
              <a:ext cx="5006" cy="17350"/>
            </a:xfrm>
            <a:custGeom>
              <a:avLst/>
              <a:gdLst/>
              <a:ahLst/>
              <a:cxnLst/>
              <a:rect l="l" t="t" r="r" b="b"/>
              <a:pathLst>
                <a:path w="58" h="201" extrusionOk="0">
                  <a:moveTo>
                    <a:pt x="29" y="0"/>
                  </a:moveTo>
                  <a:cubicBezTo>
                    <a:pt x="29" y="0"/>
                    <a:pt x="0" y="29"/>
                    <a:pt x="0" y="86"/>
                  </a:cubicBezTo>
                  <a:lnTo>
                    <a:pt x="0" y="201"/>
                  </a:lnTo>
                  <a:cubicBezTo>
                    <a:pt x="0" y="201"/>
                    <a:pt x="29" y="172"/>
                    <a:pt x="29" y="115"/>
                  </a:cubicBezTo>
                  <a:cubicBezTo>
                    <a:pt x="57" y="58"/>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1264160" y="3442225"/>
              <a:ext cx="5006" cy="17350"/>
            </a:xfrm>
            <a:custGeom>
              <a:avLst/>
              <a:gdLst/>
              <a:ahLst/>
              <a:cxnLst/>
              <a:rect l="l" t="t" r="r" b="b"/>
              <a:pathLst>
                <a:path w="58" h="201" extrusionOk="0">
                  <a:moveTo>
                    <a:pt x="0" y="0"/>
                  </a:moveTo>
                  <a:cubicBezTo>
                    <a:pt x="0" y="0"/>
                    <a:pt x="0" y="58"/>
                    <a:pt x="0" y="115"/>
                  </a:cubicBezTo>
                  <a:cubicBezTo>
                    <a:pt x="0" y="172"/>
                    <a:pt x="29" y="201"/>
                    <a:pt x="58" y="201"/>
                  </a:cubicBezTo>
                  <a:cubicBezTo>
                    <a:pt x="58" y="201"/>
                    <a:pt x="58" y="143"/>
                    <a:pt x="58" y="86"/>
                  </a:cubicBezTo>
                  <a:cubicBezTo>
                    <a:pt x="58"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1254234" y="3444642"/>
              <a:ext cx="12430" cy="15882"/>
            </a:xfrm>
            <a:custGeom>
              <a:avLst/>
              <a:gdLst/>
              <a:ahLst/>
              <a:cxnLst/>
              <a:rect l="l" t="t" r="r" b="b"/>
              <a:pathLst>
                <a:path w="144" h="184" extrusionOk="0">
                  <a:moveTo>
                    <a:pt x="29" y="1"/>
                  </a:moveTo>
                  <a:cubicBezTo>
                    <a:pt x="1" y="30"/>
                    <a:pt x="29" y="58"/>
                    <a:pt x="58" y="115"/>
                  </a:cubicBezTo>
                  <a:cubicBezTo>
                    <a:pt x="79" y="157"/>
                    <a:pt x="115" y="184"/>
                    <a:pt x="133" y="184"/>
                  </a:cubicBezTo>
                  <a:cubicBezTo>
                    <a:pt x="140" y="184"/>
                    <a:pt x="144" y="180"/>
                    <a:pt x="144" y="173"/>
                  </a:cubicBezTo>
                  <a:cubicBezTo>
                    <a:pt x="144" y="173"/>
                    <a:pt x="144" y="144"/>
                    <a:pt x="115" y="87"/>
                  </a:cubicBezTo>
                  <a:cubicBezTo>
                    <a:pt x="58" y="30"/>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1249314" y="3452065"/>
              <a:ext cx="17350" cy="11049"/>
            </a:xfrm>
            <a:custGeom>
              <a:avLst/>
              <a:gdLst/>
              <a:ahLst/>
              <a:cxnLst/>
              <a:rect l="l" t="t" r="r" b="b"/>
              <a:pathLst>
                <a:path w="201" h="128" extrusionOk="0">
                  <a:moveTo>
                    <a:pt x="1" y="1"/>
                  </a:moveTo>
                  <a:cubicBezTo>
                    <a:pt x="1" y="29"/>
                    <a:pt x="29" y="58"/>
                    <a:pt x="86" y="87"/>
                  </a:cubicBezTo>
                  <a:cubicBezTo>
                    <a:pt x="127" y="107"/>
                    <a:pt x="167" y="127"/>
                    <a:pt x="188" y="127"/>
                  </a:cubicBezTo>
                  <a:cubicBezTo>
                    <a:pt x="196" y="127"/>
                    <a:pt x="201" y="124"/>
                    <a:pt x="201" y="115"/>
                  </a:cubicBezTo>
                  <a:cubicBezTo>
                    <a:pt x="201" y="115"/>
                    <a:pt x="172" y="58"/>
                    <a:pt x="115" y="29"/>
                  </a:cubicBezTo>
                  <a:cubicBezTo>
                    <a:pt x="58" y="1"/>
                    <a:pt x="29"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5"/>
            <p:cNvSpPr/>
            <p:nvPr/>
          </p:nvSpPr>
          <p:spPr>
            <a:xfrm>
              <a:off x="1246811" y="3461991"/>
              <a:ext cx="19853" cy="2503"/>
            </a:xfrm>
            <a:custGeom>
              <a:avLst/>
              <a:gdLst/>
              <a:ahLst/>
              <a:cxnLst/>
              <a:rect l="l" t="t" r="r" b="b"/>
              <a:pathLst>
                <a:path w="230" h="29" extrusionOk="0">
                  <a:moveTo>
                    <a:pt x="30" y="0"/>
                  </a:moveTo>
                  <a:cubicBezTo>
                    <a:pt x="1" y="0"/>
                    <a:pt x="30" y="29"/>
                    <a:pt x="115" y="29"/>
                  </a:cubicBezTo>
                  <a:lnTo>
                    <a:pt x="230" y="29"/>
                  </a:lnTo>
                  <a:cubicBezTo>
                    <a:pt x="230" y="29"/>
                    <a:pt x="173"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1246811" y="3465789"/>
              <a:ext cx="19853" cy="6129"/>
            </a:xfrm>
            <a:custGeom>
              <a:avLst/>
              <a:gdLst/>
              <a:ahLst/>
              <a:cxnLst/>
              <a:rect l="l" t="t" r="r" b="b"/>
              <a:pathLst>
                <a:path w="230" h="71" extrusionOk="0">
                  <a:moveTo>
                    <a:pt x="192" y="1"/>
                  </a:moveTo>
                  <a:cubicBezTo>
                    <a:pt x="179" y="1"/>
                    <a:pt x="154" y="13"/>
                    <a:pt x="115" y="13"/>
                  </a:cubicBezTo>
                  <a:cubicBezTo>
                    <a:pt x="58" y="13"/>
                    <a:pt x="1" y="42"/>
                    <a:pt x="1" y="71"/>
                  </a:cubicBezTo>
                  <a:lnTo>
                    <a:pt x="115" y="71"/>
                  </a:lnTo>
                  <a:cubicBezTo>
                    <a:pt x="173" y="71"/>
                    <a:pt x="230" y="13"/>
                    <a:pt x="201" y="13"/>
                  </a:cubicBezTo>
                  <a:cubicBezTo>
                    <a:pt x="201" y="4"/>
                    <a:pt x="198" y="1"/>
                    <a:pt x="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1261657" y="3456036"/>
              <a:ext cx="17350" cy="15019"/>
            </a:xfrm>
            <a:custGeom>
              <a:avLst/>
              <a:gdLst/>
              <a:ahLst/>
              <a:cxnLst/>
              <a:rect l="l" t="t" r="r" b="b"/>
              <a:pathLst>
                <a:path w="201" h="174" extrusionOk="0">
                  <a:moveTo>
                    <a:pt x="89" y="0"/>
                  </a:moveTo>
                  <a:cubicBezTo>
                    <a:pt x="77" y="0"/>
                    <a:pt x="66" y="4"/>
                    <a:pt x="58" y="12"/>
                  </a:cubicBezTo>
                  <a:cubicBezTo>
                    <a:pt x="1" y="41"/>
                    <a:pt x="1" y="98"/>
                    <a:pt x="29" y="126"/>
                  </a:cubicBezTo>
                  <a:cubicBezTo>
                    <a:pt x="46" y="160"/>
                    <a:pt x="63" y="174"/>
                    <a:pt x="85" y="174"/>
                  </a:cubicBezTo>
                  <a:cubicBezTo>
                    <a:pt x="101" y="174"/>
                    <a:pt x="120" y="167"/>
                    <a:pt x="144" y="155"/>
                  </a:cubicBezTo>
                  <a:cubicBezTo>
                    <a:pt x="172" y="155"/>
                    <a:pt x="201" y="98"/>
                    <a:pt x="172" y="41"/>
                  </a:cubicBezTo>
                  <a:cubicBezTo>
                    <a:pt x="152" y="20"/>
                    <a:pt x="118" y="0"/>
                    <a:pt x="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1266577" y="3456985"/>
              <a:ext cx="12430" cy="14933"/>
            </a:xfrm>
            <a:custGeom>
              <a:avLst/>
              <a:gdLst/>
              <a:ahLst/>
              <a:cxnLst/>
              <a:rect l="l" t="t" r="r" b="b"/>
              <a:pathLst>
                <a:path w="144" h="173" extrusionOk="0">
                  <a:moveTo>
                    <a:pt x="1" y="1"/>
                  </a:moveTo>
                  <a:cubicBezTo>
                    <a:pt x="87" y="30"/>
                    <a:pt x="87" y="144"/>
                    <a:pt x="1" y="173"/>
                  </a:cubicBezTo>
                  <a:lnTo>
                    <a:pt x="87" y="173"/>
                  </a:lnTo>
                  <a:cubicBezTo>
                    <a:pt x="115" y="144"/>
                    <a:pt x="144" y="87"/>
                    <a:pt x="115" y="58"/>
                  </a:cubicBezTo>
                  <a:cubicBezTo>
                    <a:pt x="87" y="1"/>
                    <a:pt x="58"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1281424" y="3657154"/>
              <a:ext cx="10013" cy="17350"/>
            </a:xfrm>
            <a:custGeom>
              <a:avLst/>
              <a:gdLst/>
              <a:ahLst/>
              <a:cxnLst/>
              <a:rect l="l" t="t" r="r" b="b"/>
              <a:pathLst>
                <a:path w="116" h="201" extrusionOk="0">
                  <a:moveTo>
                    <a:pt x="1" y="0"/>
                  </a:moveTo>
                  <a:cubicBezTo>
                    <a:pt x="1" y="29"/>
                    <a:pt x="1" y="57"/>
                    <a:pt x="29" y="115"/>
                  </a:cubicBezTo>
                  <a:cubicBezTo>
                    <a:pt x="58" y="172"/>
                    <a:pt x="86" y="200"/>
                    <a:pt x="86" y="200"/>
                  </a:cubicBezTo>
                  <a:cubicBezTo>
                    <a:pt x="115" y="200"/>
                    <a:pt x="86" y="143"/>
                    <a:pt x="86" y="86"/>
                  </a:cubicBezTo>
                  <a:cubicBezTo>
                    <a:pt x="58" y="57"/>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1261657" y="3656118"/>
              <a:ext cx="14933" cy="13466"/>
            </a:xfrm>
            <a:custGeom>
              <a:avLst/>
              <a:gdLst/>
              <a:ahLst/>
              <a:cxnLst/>
              <a:rect l="l" t="t" r="r" b="b"/>
              <a:pathLst>
                <a:path w="173" h="156" extrusionOk="0">
                  <a:moveTo>
                    <a:pt x="146" y="0"/>
                  </a:moveTo>
                  <a:cubicBezTo>
                    <a:pt x="125" y="0"/>
                    <a:pt x="98" y="21"/>
                    <a:pt x="58" y="41"/>
                  </a:cubicBezTo>
                  <a:cubicBezTo>
                    <a:pt x="29" y="98"/>
                    <a:pt x="1" y="127"/>
                    <a:pt x="1" y="155"/>
                  </a:cubicBezTo>
                  <a:cubicBezTo>
                    <a:pt x="29" y="155"/>
                    <a:pt x="58" y="155"/>
                    <a:pt x="115" y="98"/>
                  </a:cubicBezTo>
                  <a:cubicBezTo>
                    <a:pt x="144" y="41"/>
                    <a:pt x="172" y="12"/>
                    <a:pt x="172" y="12"/>
                  </a:cubicBezTo>
                  <a:cubicBezTo>
                    <a:pt x="164" y="4"/>
                    <a:pt x="156"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1269080" y="3657154"/>
              <a:ext cx="9927" cy="17350"/>
            </a:xfrm>
            <a:custGeom>
              <a:avLst/>
              <a:gdLst/>
              <a:ahLst/>
              <a:cxnLst/>
              <a:rect l="l" t="t" r="r" b="b"/>
              <a:pathLst>
                <a:path w="115" h="201" extrusionOk="0">
                  <a:moveTo>
                    <a:pt x="86" y="0"/>
                  </a:moveTo>
                  <a:cubicBezTo>
                    <a:pt x="86" y="0"/>
                    <a:pt x="58" y="57"/>
                    <a:pt x="29" y="86"/>
                  </a:cubicBezTo>
                  <a:cubicBezTo>
                    <a:pt x="1" y="143"/>
                    <a:pt x="1" y="200"/>
                    <a:pt x="29" y="200"/>
                  </a:cubicBezTo>
                  <a:cubicBezTo>
                    <a:pt x="58" y="200"/>
                    <a:pt x="58" y="172"/>
                    <a:pt x="86" y="115"/>
                  </a:cubicBezTo>
                  <a:cubicBezTo>
                    <a:pt x="86" y="57"/>
                    <a:pt x="115" y="29"/>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1276504" y="3659571"/>
              <a:ext cx="5006" cy="17436"/>
            </a:xfrm>
            <a:custGeom>
              <a:avLst/>
              <a:gdLst/>
              <a:ahLst/>
              <a:cxnLst/>
              <a:rect l="l" t="t" r="r" b="b"/>
              <a:pathLst>
                <a:path w="58" h="202" extrusionOk="0">
                  <a:moveTo>
                    <a:pt x="29" y="1"/>
                  </a:moveTo>
                  <a:cubicBezTo>
                    <a:pt x="0" y="1"/>
                    <a:pt x="0" y="29"/>
                    <a:pt x="0" y="87"/>
                  </a:cubicBezTo>
                  <a:cubicBezTo>
                    <a:pt x="0" y="144"/>
                    <a:pt x="0" y="201"/>
                    <a:pt x="29" y="201"/>
                  </a:cubicBezTo>
                  <a:cubicBezTo>
                    <a:pt x="58" y="201"/>
                    <a:pt x="58" y="144"/>
                    <a:pt x="58" y="87"/>
                  </a:cubicBezTo>
                  <a:cubicBezTo>
                    <a:pt x="58" y="29"/>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5"/>
            <p:cNvSpPr/>
            <p:nvPr/>
          </p:nvSpPr>
          <p:spPr>
            <a:xfrm>
              <a:off x="1281424" y="3657154"/>
              <a:ext cx="14933" cy="12430"/>
            </a:xfrm>
            <a:custGeom>
              <a:avLst/>
              <a:gdLst/>
              <a:ahLst/>
              <a:cxnLst/>
              <a:rect l="l" t="t" r="r" b="b"/>
              <a:pathLst>
                <a:path w="173" h="144" extrusionOk="0">
                  <a:moveTo>
                    <a:pt x="1" y="0"/>
                  </a:moveTo>
                  <a:cubicBezTo>
                    <a:pt x="1" y="0"/>
                    <a:pt x="1" y="57"/>
                    <a:pt x="86" y="86"/>
                  </a:cubicBezTo>
                  <a:cubicBezTo>
                    <a:pt x="144" y="115"/>
                    <a:pt x="172" y="143"/>
                    <a:pt x="172" y="143"/>
                  </a:cubicBezTo>
                  <a:cubicBezTo>
                    <a:pt x="172" y="115"/>
                    <a:pt x="144" y="86"/>
                    <a:pt x="115" y="57"/>
                  </a:cubicBezTo>
                  <a:cubicBezTo>
                    <a:pt x="58" y="0"/>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5"/>
            <p:cNvSpPr/>
            <p:nvPr/>
          </p:nvSpPr>
          <p:spPr>
            <a:xfrm>
              <a:off x="1283927" y="3654651"/>
              <a:ext cx="17350" cy="6905"/>
            </a:xfrm>
            <a:custGeom>
              <a:avLst/>
              <a:gdLst/>
              <a:ahLst/>
              <a:cxnLst/>
              <a:rect l="l" t="t" r="r" b="b"/>
              <a:pathLst>
                <a:path w="201" h="80" extrusionOk="0">
                  <a:moveTo>
                    <a:pt x="0" y="1"/>
                  </a:moveTo>
                  <a:cubicBezTo>
                    <a:pt x="0" y="29"/>
                    <a:pt x="29" y="58"/>
                    <a:pt x="86" y="58"/>
                  </a:cubicBezTo>
                  <a:cubicBezTo>
                    <a:pt x="115" y="72"/>
                    <a:pt x="143" y="79"/>
                    <a:pt x="165" y="79"/>
                  </a:cubicBezTo>
                  <a:cubicBezTo>
                    <a:pt x="186" y="79"/>
                    <a:pt x="201" y="72"/>
                    <a:pt x="201" y="58"/>
                  </a:cubicBezTo>
                  <a:cubicBezTo>
                    <a:pt x="201" y="58"/>
                    <a:pt x="172" y="29"/>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1283927" y="3649731"/>
              <a:ext cx="17350" cy="4402"/>
            </a:xfrm>
            <a:custGeom>
              <a:avLst/>
              <a:gdLst/>
              <a:ahLst/>
              <a:cxnLst/>
              <a:rect l="l" t="t" r="r" b="b"/>
              <a:pathLst>
                <a:path w="201" h="51" extrusionOk="0">
                  <a:moveTo>
                    <a:pt x="115" y="0"/>
                  </a:moveTo>
                  <a:cubicBezTo>
                    <a:pt x="57" y="0"/>
                    <a:pt x="0" y="29"/>
                    <a:pt x="0" y="29"/>
                  </a:cubicBezTo>
                  <a:cubicBezTo>
                    <a:pt x="0" y="43"/>
                    <a:pt x="15" y="50"/>
                    <a:pt x="36" y="50"/>
                  </a:cubicBezTo>
                  <a:cubicBezTo>
                    <a:pt x="57" y="50"/>
                    <a:pt x="86" y="43"/>
                    <a:pt x="115" y="29"/>
                  </a:cubicBezTo>
                  <a:cubicBezTo>
                    <a:pt x="172" y="29"/>
                    <a:pt x="201"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1281424" y="3641272"/>
              <a:ext cx="17350" cy="10962"/>
            </a:xfrm>
            <a:custGeom>
              <a:avLst/>
              <a:gdLst/>
              <a:ahLst/>
              <a:cxnLst/>
              <a:rect l="l" t="t" r="r" b="b"/>
              <a:pathLst>
                <a:path w="201" h="127" extrusionOk="0">
                  <a:moveTo>
                    <a:pt x="188" y="1"/>
                  </a:moveTo>
                  <a:cubicBezTo>
                    <a:pt x="167" y="1"/>
                    <a:pt x="127" y="21"/>
                    <a:pt x="86" y="41"/>
                  </a:cubicBezTo>
                  <a:cubicBezTo>
                    <a:pt x="58" y="70"/>
                    <a:pt x="1" y="98"/>
                    <a:pt x="29" y="127"/>
                  </a:cubicBezTo>
                  <a:cubicBezTo>
                    <a:pt x="29" y="127"/>
                    <a:pt x="86" y="127"/>
                    <a:pt x="115" y="98"/>
                  </a:cubicBezTo>
                  <a:cubicBezTo>
                    <a:pt x="172" y="70"/>
                    <a:pt x="201" y="12"/>
                    <a:pt x="201" y="12"/>
                  </a:cubicBezTo>
                  <a:cubicBezTo>
                    <a:pt x="201" y="4"/>
                    <a:pt x="196" y="1"/>
                    <a:pt x="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1281424" y="3634884"/>
              <a:ext cx="12430" cy="14933"/>
            </a:xfrm>
            <a:custGeom>
              <a:avLst/>
              <a:gdLst/>
              <a:ahLst/>
              <a:cxnLst/>
              <a:rect l="l" t="t" r="r" b="b"/>
              <a:pathLst>
                <a:path w="144" h="173" extrusionOk="0">
                  <a:moveTo>
                    <a:pt x="144" y="1"/>
                  </a:moveTo>
                  <a:cubicBezTo>
                    <a:pt x="115" y="1"/>
                    <a:pt x="86" y="29"/>
                    <a:pt x="58" y="58"/>
                  </a:cubicBezTo>
                  <a:cubicBezTo>
                    <a:pt x="1" y="115"/>
                    <a:pt x="1" y="172"/>
                    <a:pt x="1" y="172"/>
                  </a:cubicBezTo>
                  <a:cubicBezTo>
                    <a:pt x="1" y="172"/>
                    <a:pt x="58" y="144"/>
                    <a:pt x="86" y="115"/>
                  </a:cubicBezTo>
                  <a:cubicBezTo>
                    <a:pt x="115" y="58"/>
                    <a:pt x="144"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5"/>
            <p:cNvSpPr/>
            <p:nvPr/>
          </p:nvSpPr>
          <p:spPr>
            <a:xfrm>
              <a:off x="1278921" y="3629964"/>
              <a:ext cx="5093" cy="19853"/>
            </a:xfrm>
            <a:custGeom>
              <a:avLst/>
              <a:gdLst/>
              <a:ahLst/>
              <a:cxnLst/>
              <a:rect l="l" t="t" r="r" b="b"/>
              <a:pathLst>
                <a:path w="59" h="230" extrusionOk="0">
                  <a:moveTo>
                    <a:pt x="58" y="0"/>
                  </a:moveTo>
                  <a:cubicBezTo>
                    <a:pt x="58" y="0"/>
                    <a:pt x="30" y="29"/>
                    <a:pt x="1" y="115"/>
                  </a:cubicBezTo>
                  <a:lnTo>
                    <a:pt x="1" y="229"/>
                  </a:lnTo>
                  <a:cubicBezTo>
                    <a:pt x="1" y="229"/>
                    <a:pt x="58" y="172"/>
                    <a:pt x="58" y="115"/>
                  </a:cubicBezTo>
                  <a:cubicBezTo>
                    <a:pt x="58" y="58"/>
                    <a:pt x="58" y="29"/>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1274001" y="3629964"/>
              <a:ext cx="5006" cy="19853"/>
            </a:xfrm>
            <a:custGeom>
              <a:avLst/>
              <a:gdLst/>
              <a:ahLst/>
              <a:cxnLst/>
              <a:rect l="l" t="t" r="r" b="b"/>
              <a:pathLst>
                <a:path w="58" h="230" extrusionOk="0">
                  <a:moveTo>
                    <a:pt x="1" y="0"/>
                  </a:moveTo>
                  <a:cubicBezTo>
                    <a:pt x="1" y="29"/>
                    <a:pt x="1" y="58"/>
                    <a:pt x="1" y="115"/>
                  </a:cubicBezTo>
                  <a:cubicBezTo>
                    <a:pt x="1" y="172"/>
                    <a:pt x="29" y="229"/>
                    <a:pt x="58" y="229"/>
                  </a:cubicBezTo>
                  <a:cubicBezTo>
                    <a:pt x="58" y="201"/>
                    <a:pt x="58" y="172"/>
                    <a:pt x="58" y="115"/>
                  </a:cubicBezTo>
                  <a:cubicBezTo>
                    <a:pt x="58" y="58"/>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1264160" y="3634884"/>
              <a:ext cx="12430" cy="14933"/>
            </a:xfrm>
            <a:custGeom>
              <a:avLst/>
              <a:gdLst/>
              <a:ahLst/>
              <a:cxnLst/>
              <a:rect l="l" t="t" r="r" b="b"/>
              <a:pathLst>
                <a:path w="144" h="173" extrusionOk="0">
                  <a:moveTo>
                    <a:pt x="29" y="1"/>
                  </a:moveTo>
                  <a:cubicBezTo>
                    <a:pt x="0" y="1"/>
                    <a:pt x="29" y="58"/>
                    <a:pt x="58" y="115"/>
                  </a:cubicBezTo>
                  <a:cubicBezTo>
                    <a:pt x="86" y="144"/>
                    <a:pt x="115" y="172"/>
                    <a:pt x="143" y="172"/>
                  </a:cubicBezTo>
                  <a:cubicBezTo>
                    <a:pt x="143" y="144"/>
                    <a:pt x="143" y="115"/>
                    <a:pt x="86" y="58"/>
                  </a:cubicBezTo>
                  <a:cubicBezTo>
                    <a:pt x="58" y="29"/>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1259240" y="3641272"/>
              <a:ext cx="14847" cy="10962"/>
            </a:xfrm>
            <a:custGeom>
              <a:avLst/>
              <a:gdLst/>
              <a:ahLst/>
              <a:cxnLst/>
              <a:rect l="l" t="t" r="r" b="b"/>
              <a:pathLst>
                <a:path w="172" h="127" extrusionOk="0">
                  <a:moveTo>
                    <a:pt x="13" y="1"/>
                  </a:moveTo>
                  <a:cubicBezTo>
                    <a:pt x="5" y="1"/>
                    <a:pt x="0" y="4"/>
                    <a:pt x="0" y="12"/>
                  </a:cubicBezTo>
                  <a:cubicBezTo>
                    <a:pt x="0" y="12"/>
                    <a:pt x="29" y="41"/>
                    <a:pt x="86" y="70"/>
                  </a:cubicBezTo>
                  <a:cubicBezTo>
                    <a:pt x="115" y="127"/>
                    <a:pt x="172" y="127"/>
                    <a:pt x="172" y="127"/>
                  </a:cubicBezTo>
                  <a:cubicBezTo>
                    <a:pt x="172" y="98"/>
                    <a:pt x="143" y="70"/>
                    <a:pt x="115" y="41"/>
                  </a:cubicBezTo>
                  <a:cubicBezTo>
                    <a:pt x="74" y="21"/>
                    <a:pt x="34"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1256737" y="3649731"/>
              <a:ext cx="17350" cy="5006"/>
            </a:xfrm>
            <a:custGeom>
              <a:avLst/>
              <a:gdLst/>
              <a:ahLst/>
              <a:cxnLst/>
              <a:rect l="l" t="t" r="r" b="b"/>
              <a:pathLst>
                <a:path w="201" h="58" extrusionOk="0">
                  <a:moveTo>
                    <a:pt x="0" y="0"/>
                  </a:moveTo>
                  <a:cubicBezTo>
                    <a:pt x="0" y="0"/>
                    <a:pt x="29" y="58"/>
                    <a:pt x="86" y="58"/>
                  </a:cubicBezTo>
                  <a:lnTo>
                    <a:pt x="201" y="58"/>
                  </a:lnTo>
                  <a:cubicBezTo>
                    <a:pt x="201" y="58"/>
                    <a:pt x="172" y="29"/>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1256737" y="3654651"/>
              <a:ext cx="17350" cy="6905"/>
            </a:xfrm>
            <a:custGeom>
              <a:avLst/>
              <a:gdLst/>
              <a:ahLst/>
              <a:cxnLst/>
              <a:rect l="l" t="t" r="r" b="b"/>
              <a:pathLst>
                <a:path w="201" h="80" extrusionOk="0">
                  <a:moveTo>
                    <a:pt x="86" y="1"/>
                  </a:moveTo>
                  <a:cubicBezTo>
                    <a:pt x="29" y="1"/>
                    <a:pt x="0" y="58"/>
                    <a:pt x="0" y="58"/>
                  </a:cubicBezTo>
                  <a:cubicBezTo>
                    <a:pt x="0" y="72"/>
                    <a:pt x="15" y="79"/>
                    <a:pt x="36" y="79"/>
                  </a:cubicBezTo>
                  <a:cubicBezTo>
                    <a:pt x="58" y="79"/>
                    <a:pt x="86" y="72"/>
                    <a:pt x="115" y="58"/>
                  </a:cubicBezTo>
                  <a:cubicBezTo>
                    <a:pt x="172" y="58"/>
                    <a:pt x="201" y="29"/>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1259240" y="3657154"/>
              <a:ext cx="17350" cy="9927"/>
            </a:xfrm>
            <a:custGeom>
              <a:avLst/>
              <a:gdLst/>
              <a:ahLst/>
              <a:cxnLst/>
              <a:rect l="l" t="t" r="r" b="b"/>
              <a:pathLst>
                <a:path w="201" h="115" extrusionOk="0">
                  <a:moveTo>
                    <a:pt x="172" y="0"/>
                  </a:moveTo>
                  <a:lnTo>
                    <a:pt x="172" y="0"/>
                  </a:lnTo>
                  <a:cubicBezTo>
                    <a:pt x="172" y="0"/>
                    <a:pt x="114" y="0"/>
                    <a:pt x="86" y="29"/>
                  </a:cubicBezTo>
                  <a:cubicBezTo>
                    <a:pt x="29" y="57"/>
                    <a:pt x="0" y="86"/>
                    <a:pt x="0" y="115"/>
                  </a:cubicBezTo>
                  <a:cubicBezTo>
                    <a:pt x="0" y="115"/>
                    <a:pt x="57" y="86"/>
                    <a:pt x="86" y="86"/>
                  </a:cubicBezTo>
                  <a:cubicBezTo>
                    <a:pt x="143" y="57"/>
                    <a:pt x="200" y="2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1264160" y="3657154"/>
              <a:ext cx="12430" cy="14847"/>
            </a:xfrm>
            <a:custGeom>
              <a:avLst/>
              <a:gdLst/>
              <a:ahLst/>
              <a:cxnLst/>
              <a:rect l="l" t="t" r="r" b="b"/>
              <a:pathLst>
                <a:path w="144" h="172" extrusionOk="0">
                  <a:moveTo>
                    <a:pt x="143" y="0"/>
                  </a:moveTo>
                  <a:cubicBezTo>
                    <a:pt x="143" y="0"/>
                    <a:pt x="86" y="29"/>
                    <a:pt x="58" y="86"/>
                  </a:cubicBezTo>
                  <a:cubicBezTo>
                    <a:pt x="29" y="115"/>
                    <a:pt x="0" y="172"/>
                    <a:pt x="0" y="172"/>
                  </a:cubicBezTo>
                  <a:cubicBezTo>
                    <a:pt x="29" y="172"/>
                    <a:pt x="58" y="143"/>
                    <a:pt x="86" y="115"/>
                  </a:cubicBezTo>
                  <a:cubicBezTo>
                    <a:pt x="143" y="57"/>
                    <a:pt x="143"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1271584" y="3658967"/>
              <a:ext cx="7423" cy="18040"/>
            </a:xfrm>
            <a:custGeom>
              <a:avLst/>
              <a:gdLst/>
              <a:ahLst/>
              <a:cxnLst/>
              <a:rect l="l" t="t" r="r" b="b"/>
              <a:pathLst>
                <a:path w="86" h="209" extrusionOk="0">
                  <a:moveTo>
                    <a:pt x="81" y="0"/>
                  </a:moveTo>
                  <a:cubicBezTo>
                    <a:pt x="67" y="0"/>
                    <a:pt x="29" y="47"/>
                    <a:pt x="29" y="94"/>
                  </a:cubicBezTo>
                  <a:cubicBezTo>
                    <a:pt x="0" y="151"/>
                    <a:pt x="29" y="208"/>
                    <a:pt x="29" y="208"/>
                  </a:cubicBezTo>
                  <a:cubicBezTo>
                    <a:pt x="29" y="208"/>
                    <a:pt x="57" y="151"/>
                    <a:pt x="86" y="94"/>
                  </a:cubicBezTo>
                  <a:lnTo>
                    <a:pt x="86" y="8"/>
                  </a:lnTo>
                  <a:cubicBezTo>
                    <a:pt x="86" y="3"/>
                    <a:pt x="84" y="0"/>
                    <a:pt x="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1278921" y="3658967"/>
              <a:ext cx="5093" cy="18040"/>
            </a:xfrm>
            <a:custGeom>
              <a:avLst/>
              <a:gdLst/>
              <a:ahLst/>
              <a:cxnLst/>
              <a:rect l="l" t="t" r="r" b="b"/>
              <a:pathLst>
                <a:path w="59" h="209" extrusionOk="0">
                  <a:moveTo>
                    <a:pt x="17" y="0"/>
                  </a:moveTo>
                  <a:cubicBezTo>
                    <a:pt x="11" y="0"/>
                    <a:pt x="6" y="3"/>
                    <a:pt x="1" y="8"/>
                  </a:cubicBezTo>
                  <a:cubicBezTo>
                    <a:pt x="1" y="8"/>
                    <a:pt x="1" y="36"/>
                    <a:pt x="1" y="94"/>
                  </a:cubicBezTo>
                  <a:cubicBezTo>
                    <a:pt x="30" y="179"/>
                    <a:pt x="30" y="208"/>
                    <a:pt x="58" y="208"/>
                  </a:cubicBezTo>
                  <a:cubicBezTo>
                    <a:pt x="58" y="208"/>
                    <a:pt x="58" y="151"/>
                    <a:pt x="58" y="94"/>
                  </a:cubicBezTo>
                  <a:cubicBezTo>
                    <a:pt x="58" y="47"/>
                    <a:pt x="39" y="0"/>
                    <a:pt x="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1278921" y="3657154"/>
              <a:ext cx="12516" cy="15537"/>
            </a:xfrm>
            <a:custGeom>
              <a:avLst/>
              <a:gdLst/>
              <a:ahLst/>
              <a:cxnLst/>
              <a:rect l="l" t="t" r="r" b="b"/>
              <a:pathLst>
                <a:path w="145" h="180" extrusionOk="0">
                  <a:moveTo>
                    <a:pt x="30" y="0"/>
                  </a:moveTo>
                  <a:lnTo>
                    <a:pt x="30" y="0"/>
                  </a:lnTo>
                  <a:cubicBezTo>
                    <a:pt x="1" y="29"/>
                    <a:pt x="30" y="57"/>
                    <a:pt x="58" y="115"/>
                  </a:cubicBezTo>
                  <a:cubicBezTo>
                    <a:pt x="81" y="138"/>
                    <a:pt x="105" y="180"/>
                    <a:pt x="128" y="180"/>
                  </a:cubicBezTo>
                  <a:cubicBezTo>
                    <a:pt x="133" y="180"/>
                    <a:pt x="139" y="177"/>
                    <a:pt x="144" y="172"/>
                  </a:cubicBezTo>
                  <a:cubicBezTo>
                    <a:pt x="144" y="172"/>
                    <a:pt x="144" y="143"/>
                    <a:pt x="115" y="86"/>
                  </a:cubicBezTo>
                  <a:cubicBezTo>
                    <a:pt x="87" y="29"/>
                    <a:pt x="30"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1283927" y="3656118"/>
              <a:ext cx="14847" cy="10962"/>
            </a:xfrm>
            <a:custGeom>
              <a:avLst/>
              <a:gdLst/>
              <a:ahLst/>
              <a:cxnLst/>
              <a:rect l="l" t="t" r="r" b="b"/>
              <a:pathLst>
                <a:path w="172" h="127" extrusionOk="0">
                  <a:moveTo>
                    <a:pt x="13" y="0"/>
                  </a:moveTo>
                  <a:cubicBezTo>
                    <a:pt x="5" y="0"/>
                    <a:pt x="0" y="4"/>
                    <a:pt x="0" y="12"/>
                  </a:cubicBezTo>
                  <a:cubicBezTo>
                    <a:pt x="0" y="12"/>
                    <a:pt x="29" y="41"/>
                    <a:pt x="57" y="69"/>
                  </a:cubicBezTo>
                  <a:cubicBezTo>
                    <a:pt x="115" y="127"/>
                    <a:pt x="172" y="127"/>
                    <a:pt x="172" y="127"/>
                  </a:cubicBezTo>
                  <a:cubicBezTo>
                    <a:pt x="172" y="98"/>
                    <a:pt x="143" y="69"/>
                    <a:pt x="86" y="41"/>
                  </a:cubicBezTo>
                  <a:cubicBezTo>
                    <a:pt x="66" y="21"/>
                    <a:pt x="31" y="0"/>
                    <a:pt x="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1283927" y="3654651"/>
              <a:ext cx="17350" cy="2590"/>
            </a:xfrm>
            <a:custGeom>
              <a:avLst/>
              <a:gdLst/>
              <a:ahLst/>
              <a:cxnLst/>
              <a:rect l="l" t="t" r="r" b="b"/>
              <a:pathLst>
                <a:path w="201" h="30" extrusionOk="0">
                  <a:moveTo>
                    <a:pt x="0" y="1"/>
                  </a:moveTo>
                  <a:cubicBezTo>
                    <a:pt x="0" y="1"/>
                    <a:pt x="29" y="29"/>
                    <a:pt x="86" y="29"/>
                  </a:cubicBezTo>
                  <a:lnTo>
                    <a:pt x="201" y="29"/>
                  </a:lnTo>
                  <a:cubicBezTo>
                    <a:pt x="201" y="29"/>
                    <a:pt x="172"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1283927" y="3647228"/>
              <a:ext cx="17350" cy="6129"/>
            </a:xfrm>
            <a:custGeom>
              <a:avLst/>
              <a:gdLst/>
              <a:ahLst/>
              <a:cxnLst/>
              <a:rect l="l" t="t" r="r" b="b"/>
              <a:pathLst>
                <a:path w="201" h="71" extrusionOk="0">
                  <a:moveTo>
                    <a:pt x="86" y="1"/>
                  </a:moveTo>
                  <a:cubicBezTo>
                    <a:pt x="29" y="1"/>
                    <a:pt x="0" y="58"/>
                    <a:pt x="0" y="58"/>
                  </a:cubicBezTo>
                  <a:cubicBezTo>
                    <a:pt x="0" y="67"/>
                    <a:pt x="7" y="71"/>
                    <a:pt x="17" y="71"/>
                  </a:cubicBezTo>
                  <a:cubicBezTo>
                    <a:pt x="38" y="71"/>
                    <a:pt x="77" y="58"/>
                    <a:pt x="115" y="58"/>
                  </a:cubicBezTo>
                  <a:cubicBezTo>
                    <a:pt x="172" y="58"/>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1281424" y="3638769"/>
              <a:ext cx="14933" cy="12084"/>
            </a:xfrm>
            <a:custGeom>
              <a:avLst/>
              <a:gdLst/>
              <a:ahLst/>
              <a:cxnLst/>
              <a:rect l="l" t="t" r="r" b="b"/>
              <a:pathLst>
                <a:path w="173" h="140" extrusionOk="0">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44" y="41"/>
                    <a:pt x="172" y="13"/>
                    <a:pt x="172" y="13"/>
                  </a:cubicBezTo>
                  <a:cubicBezTo>
                    <a:pt x="172" y="4"/>
                    <a:pt x="167" y="1"/>
                    <a:pt x="1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1281424" y="3632381"/>
              <a:ext cx="10013" cy="17436"/>
            </a:xfrm>
            <a:custGeom>
              <a:avLst/>
              <a:gdLst/>
              <a:ahLst/>
              <a:cxnLst/>
              <a:rect l="l" t="t" r="r" b="b"/>
              <a:pathLst>
                <a:path w="116" h="202" extrusionOk="0">
                  <a:moveTo>
                    <a:pt x="86" y="1"/>
                  </a:moveTo>
                  <a:cubicBezTo>
                    <a:pt x="86" y="1"/>
                    <a:pt x="58" y="30"/>
                    <a:pt x="29" y="87"/>
                  </a:cubicBezTo>
                  <a:cubicBezTo>
                    <a:pt x="1" y="144"/>
                    <a:pt x="1" y="201"/>
                    <a:pt x="1" y="201"/>
                  </a:cubicBezTo>
                  <a:cubicBezTo>
                    <a:pt x="1" y="201"/>
                    <a:pt x="58" y="173"/>
                    <a:pt x="58" y="115"/>
                  </a:cubicBezTo>
                  <a:cubicBezTo>
                    <a:pt x="86" y="58"/>
                    <a:pt x="115" y="30"/>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1276504" y="3629964"/>
              <a:ext cx="5006" cy="19853"/>
            </a:xfrm>
            <a:custGeom>
              <a:avLst/>
              <a:gdLst/>
              <a:ahLst/>
              <a:cxnLst/>
              <a:rect l="l" t="t" r="r" b="b"/>
              <a:pathLst>
                <a:path w="58" h="230" extrusionOk="0">
                  <a:moveTo>
                    <a:pt x="58" y="0"/>
                  </a:moveTo>
                  <a:cubicBezTo>
                    <a:pt x="29" y="0"/>
                    <a:pt x="0" y="29"/>
                    <a:pt x="0" y="115"/>
                  </a:cubicBezTo>
                  <a:cubicBezTo>
                    <a:pt x="0" y="172"/>
                    <a:pt x="0" y="229"/>
                    <a:pt x="29" y="229"/>
                  </a:cubicBezTo>
                  <a:cubicBezTo>
                    <a:pt x="58" y="229"/>
                    <a:pt x="58" y="172"/>
                    <a:pt x="58" y="115"/>
                  </a:cubicBezTo>
                  <a:cubicBezTo>
                    <a:pt x="58" y="58"/>
                    <a:pt x="58"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1269080" y="3632381"/>
              <a:ext cx="9927" cy="17436"/>
            </a:xfrm>
            <a:custGeom>
              <a:avLst/>
              <a:gdLst/>
              <a:ahLst/>
              <a:cxnLst/>
              <a:rect l="l" t="t" r="r" b="b"/>
              <a:pathLst>
                <a:path w="115" h="202" extrusionOk="0">
                  <a:moveTo>
                    <a:pt x="29" y="1"/>
                  </a:moveTo>
                  <a:cubicBezTo>
                    <a:pt x="29" y="1"/>
                    <a:pt x="1" y="58"/>
                    <a:pt x="29" y="115"/>
                  </a:cubicBezTo>
                  <a:cubicBezTo>
                    <a:pt x="58" y="173"/>
                    <a:pt x="86" y="201"/>
                    <a:pt x="86" y="201"/>
                  </a:cubicBezTo>
                  <a:cubicBezTo>
                    <a:pt x="115" y="201"/>
                    <a:pt x="86" y="144"/>
                    <a:pt x="86" y="87"/>
                  </a:cubicBezTo>
                  <a:cubicBezTo>
                    <a:pt x="86" y="30"/>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1261657" y="3637388"/>
              <a:ext cx="14933" cy="13379"/>
            </a:xfrm>
            <a:custGeom>
              <a:avLst/>
              <a:gdLst/>
              <a:ahLst/>
              <a:cxnLst/>
              <a:rect l="l" t="t" r="r" b="b"/>
              <a:pathLst>
                <a:path w="173" h="155" extrusionOk="0">
                  <a:moveTo>
                    <a:pt x="29" y="0"/>
                  </a:moveTo>
                  <a:cubicBezTo>
                    <a:pt x="1" y="0"/>
                    <a:pt x="29" y="57"/>
                    <a:pt x="58" y="86"/>
                  </a:cubicBezTo>
                  <a:cubicBezTo>
                    <a:pt x="100" y="128"/>
                    <a:pt x="126" y="155"/>
                    <a:pt x="149" y="155"/>
                  </a:cubicBezTo>
                  <a:cubicBezTo>
                    <a:pt x="157" y="155"/>
                    <a:pt x="165" y="151"/>
                    <a:pt x="172" y="143"/>
                  </a:cubicBezTo>
                  <a:cubicBezTo>
                    <a:pt x="172" y="143"/>
                    <a:pt x="172" y="86"/>
                    <a:pt x="115" y="57"/>
                  </a:cubicBezTo>
                  <a:cubicBezTo>
                    <a:pt x="58"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1256737" y="3642912"/>
              <a:ext cx="17350" cy="8718"/>
            </a:xfrm>
            <a:custGeom>
              <a:avLst/>
              <a:gdLst/>
              <a:ahLst/>
              <a:cxnLst/>
              <a:rect l="l" t="t" r="r" b="b"/>
              <a:pathLst>
                <a:path w="201" h="101" extrusionOk="0">
                  <a:moveTo>
                    <a:pt x="47" y="1"/>
                  </a:moveTo>
                  <a:cubicBezTo>
                    <a:pt x="29" y="1"/>
                    <a:pt x="15" y="8"/>
                    <a:pt x="0" y="22"/>
                  </a:cubicBezTo>
                  <a:cubicBezTo>
                    <a:pt x="0" y="51"/>
                    <a:pt x="58" y="79"/>
                    <a:pt x="86" y="79"/>
                  </a:cubicBezTo>
                  <a:cubicBezTo>
                    <a:pt x="115" y="94"/>
                    <a:pt x="144" y="101"/>
                    <a:pt x="165" y="101"/>
                  </a:cubicBezTo>
                  <a:cubicBezTo>
                    <a:pt x="186" y="101"/>
                    <a:pt x="201" y="94"/>
                    <a:pt x="201" y="79"/>
                  </a:cubicBezTo>
                  <a:cubicBezTo>
                    <a:pt x="201" y="51"/>
                    <a:pt x="172" y="51"/>
                    <a:pt x="115" y="22"/>
                  </a:cubicBezTo>
                  <a:cubicBezTo>
                    <a:pt x="86" y="8"/>
                    <a:pt x="65" y="1"/>
                    <a:pt x="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1256737" y="3652148"/>
              <a:ext cx="17350" cy="5093"/>
            </a:xfrm>
            <a:custGeom>
              <a:avLst/>
              <a:gdLst/>
              <a:ahLst/>
              <a:cxnLst/>
              <a:rect l="l" t="t" r="r" b="b"/>
              <a:pathLst>
                <a:path w="201" h="59" extrusionOk="0">
                  <a:moveTo>
                    <a:pt x="86" y="1"/>
                  </a:moveTo>
                  <a:cubicBezTo>
                    <a:pt x="29" y="1"/>
                    <a:pt x="0" y="1"/>
                    <a:pt x="0" y="30"/>
                  </a:cubicBezTo>
                  <a:cubicBezTo>
                    <a:pt x="0" y="58"/>
                    <a:pt x="29" y="58"/>
                    <a:pt x="86" y="58"/>
                  </a:cubicBezTo>
                  <a:cubicBezTo>
                    <a:pt x="144" y="58"/>
                    <a:pt x="201" y="30"/>
                    <a:pt x="201" y="30"/>
                  </a:cubicBezTo>
                  <a:cubicBezTo>
                    <a:pt x="201" y="1"/>
                    <a:pt x="144"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1271584" y="3646192"/>
              <a:ext cx="14847" cy="14501"/>
            </a:xfrm>
            <a:custGeom>
              <a:avLst/>
              <a:gdLst/>
              <a:ahLst/>
              <a:cxnLst/>
              <a:rect l="l" t="t" r="r" b="b"/>
              <a:pathLst>
                <a:path w="172" h="168" extrusionOk="0">
                  <a:moveTo>
                    <a:pt x="88" y="1"/>
                  </a:moveTo>
                  <a:cubicBezTo>
                    <a:pt x="77" y="1"/>
                    <a:pt x="66" y="4"/>
                    <a:pt x="57" y="13"/>
                  </a:cubicBezTo>
                  <a:cubicBezTo>
                    <a:pt x="0" y="13"/>
                    <a:pt x="0" y="70"/>
                    <a:pt x="29" y="127"/>
                  </a:cubicBezTo>
                  <a:cubicBezTo>
                    <a:pt x="29" y="147"/>
                    <a:pt x="57" y="168"/>
                    <a:pt x="94" y="168"/>
                  </a:cubicBezTo>
                  <a:cubicBezTo>
                    <a:pt x="110" y="168"/>
                    <a:pt x="126" y="164"/>
                    <a:pt x="143" y="156"/>
                  </a:cubicBezTo>
                  <a:cubicBezTo>
                    <a:pt x="172" y="127"/>
                    <a:pt x="172" y="70"/>
                    <a:pt x="172" y="41"/>
                  </a:cubicBezTo>
                  <a:cubicBezTo>
                    <a:pt x="152" y="21"/>
                    <a:pt x="117" y="1"/>
                    <a:pt x="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1276504" y="3646192"/>
              <a:ext cx="9927" cy="13466"/>
            </a:xfrm>
            <a:custGeom>
              <a:avLst/>
              <a:gdLst/>
              <a:ahLst/>
              <a:cxnLst/>
              <a:rect l="l" t="t" r="r" b="b"/>
              <a:pathLst>
                <a:path w="115" h="156" extrusionOk="0">
                  <a:moveTo>
                    <a:pt x="31" y="1"/>
                  </a:moveTo>
                  <a:cubicBezTo>
                    <a:pt x="20" y="1"/>
                    <a:pt x="9" y="4"/>
                    <a:pt x="0" y="13"/>
                  </a:cubicBezTo>
                  <a:cubicBezTo>
                    <a:pt x="0" y="13"/>
                    <a:pt x="29" y="13"/>
                    <a:pt x="29" y="41"/>
                  </a:cubicBezTo>
                  <a:cubicBezTo>
                    <a:pt x="58" y="99"/>
                    <a:pt x="58" y="127"/>
                    <a:pt x="0" y="156"/>
                  </a:cubicBezTo>
                  <a:lnTo>
                    <a:pt x="58" y="156"/>
                  </a:lnTo>
                  <a:cubicBezTo>
                    <a:pt x="115" y="127"/>
                    <a:pt x="115" y="70"/>
                    <a:pt x="86" y="41"/>
                  </a:cubicBezTo>
                  <a:cubicBezTo>
                    <a:pt x="86" y="21"/>
                    <a:pt x="58" y="1"/>
                    <a:pt x="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1293767" y="3378005"/>
              <a:ext cx="14933" cy="24773"/>
            </a:xfrm>
            <a:custGeom>
              <a:avLst/>
              <a:gdLst/>
              <a:ahLst/>
              <a:cxnLst/>
              <a:rect l="l" t="t" r="r" b="b"/>
              <a:pathLst>
                <a:path w="173" h="287" extrusionOk="0">
                  <a:moveTo>
                    <a:pt x="29" y="0"/>
                  </a:moveTo>
                  <a:cubicBezTo>
                    <a:pt x="1" y="29"/>
                    <a:pt x="29" y="86"/>
                    <a:pt x="58" y="172"/>
                  </a:cubicBezTo>
                  <a:cubicBezTo>
                    <a:pt x="87" y="258"/>
                    <a:pt x="115" y="286"/>
                    <a:pt x="144" y="286"/>
                  </a:cubicBezTo>
                  <a:cubicBezTo>
                    <a:pt x="172" y="286"/>
                    <a:pt x="144" y="201"/>
                    <a:pt x="115" y="143"/>
                  </a:cubicBezTo>
                  <a:cubicBezTo>
                    <a:pt x="87" y="57"/>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1266577" y="3376969"/>
              <a:ext cx="22356" cy="19076"/>
            </a:xfrm>
            <a:custGeom>
              <a:avLst/>
              <a:gdLst/>
              <a:ahLst/>
              <a:cxnLst/>
              <a:rect l="l" t="t" r="r" b="b"/>
              <a:pathLst>
                <a:path w="259" h="221" extrusionOk="0">
                  <a:moveTo>
                    <a:pt x="219" y="1"/>
                  </a:moveTo>
                  <a:cubicBezTo>
                    <a:pt x="199" y="1"/>
                    <a:pt x="157" y="28"/>
                    <a:pt x="115" y="69"/>
                  </a:cubicBezTo>
                  <a:cubicBezTo>
                    <a:pt x="30" y="127"/>
                    <a:pt x="1" y="184"/>
                    <a:pt x="1" y="213"/>
                  </a:cubicBezTo>
                  <a:cubicBezTo>
                    <a:pt x="6" y="218"/>
                    <a:pt x="12" y="220"/>
                    <a:pt x="19" y="220"/>
                  </a:cubicBezTo>
                  <a:cubicBezTo>
                    <a:pt x="51" y="220"/>
                    <a:pt x="97" y="173"/>
                    <a:pt x="144" y="127"/>
                  </a:cubicBezTo>
                  <a:cubicBezTo>
                    <a:pt x="230" y="69"/>
                    <a:pt x="258" y="12"/>
                    <a:pt x="230" y="12"/>
                  </a:cubicBezTo>
                  <a:cubicBezTo>
                    <a:pt x="230" y="5"/>
                    <a:pt x="226" y="1"/>
                    <a:pt x="2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1278921" y="3378005"/>
              <a:ext cx="12516" cy="25377"/>
            </a:xfrm>
            <a:custGeom>
              <a:avLst/>
              <a:gdLst/>
              <a:ahLst/>
              <a:cxnLst/>
              <a:rect l="l" t="t" r="r" b="b"/>
              <a:pathLst>
                <a:path w="145" h="294" extrusionOk="0">
                  <a:moveTo>
                    <a:pt x="115" y="0"/>
                  </a:moveTo>
                  <a:cubicBezTo>
                    <a:pt x="115" y="0"/>
                    <a:pt x="58" y="57"/>
                    <a:pt x="30" y="143"/>
                  </a:cubicBezTo>
                  <a:cubicBezTo>
                    <a:pt x="1" y="229"/>
                    <a:pt x="1" y="286"/>
                    <a:pt x="1" y="286"/>
                  </a:cubicBezTo>
                  <a:cubicBezTo>
                    <a:pt x="6" y="291"/>
                    <a:pt x="11" y="294"/>
                    <a:pt x="16" y="294"/>
                  </a:cubicBezTo>
                  <a:cubicBezTo>
                    <a:pt x="41" y="294"/>
                    <a:pt x="68" y="243"/>
                    <a:pt x="115" y="172"/>
                  </a:cubicBezTo>
                  <a:cubicBezTo>
                    <a:pt x="144" y="86"/>
                    <a:pt x="144" y="29"/>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1288847" y="3380422"/>
              <a:ext cx="7510" cy="24773"/>
            </a:xfrm>
            <a:custGeom>
              <a:avLst/>
              <a:gdLst/>
              <a:ahLst/>
              <a:cxnLst/>
              <a:rect l="l" t="t" r="r" b="b"/>
              <a:pathLst>
                <a:path w="87" h="287" extrusionOk="0">
                  <a:moveTo>
                    <a:pt x="29" y="1"/>
                  </a:moveTo>
                  <a:cubicBezTo>
                    <a:pt x="0" y="1"/>
                    <a:pt x="0" y="58"/>
                    <a:pt x="0" y="144"/>
                  </a:cubicBezTo>
                  <a:cubicBezTo>
                    <a:pt x="0" y="230"/>
                    <a:pt x="29" y="287"/>
                    <a:pt x="29" y="287"/>
                  </a:cubicBezTo>
                  <a:cubicBezTo>
                    <a:pt x="58" y="287"/>
                    <a:pt x="86" y="230"/>
                    <a:pt x="86" y="144"/>
                  </a:cubicBezTo>
                  <a:cubicBezTo>
                    <a:pt x="86" y="58"/>
                    <a:pt x="86"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1296270" y="3376969"/>
              <a:ext cx="22270" cy="18386"/>
            </a:xfrm>
            <a:custGeom>
              <a:avLst/>
              <a:gdLst/>
              <a:ahLst/>
              <a:cxnLst/>
              <a:rect l="l" t="t" r="r" b="b"/>
              <a:pathLst>
                <a:path w="258" h="213" extrusionOk="0">
                  <a:moveTo>
                    <a:pt x="41" y="1"/>
                  </a:moveTo>
                  <a:cubicBezTo>
                    <a:pt x="33" y="1"/>
                    <a:pt x="29" y="5"/>
                    <a:pt x="29" y="12"/>
                  </a:cubicBezTo>
                  <a:cubicBezTo>
                    <a:pt x="0" y="12"/>
                    <a:pt x="58" y="69"/>
                    <a:pt x="115" y="127"/>
                  </a:cubicBezTo>
                  <a:cubicBezTo>
                    <a:pt x="172" y="184"/>
                    <a:pt x="229" y="213"/>
                    <a:pt x="229" y="213"/>
                  </a:cubicBezTo>
                  <a:cubicBezTo>
                    <a:pt x="258" y="184"/>
                    <a:pt x="229" y="127"/>
                    <a:pt x="172" y="69"/>
                  </a:cubicBezTo>
                  <a:cubicBezTo>
                    <a:pt x="109" y="28"/>
                    <a:pt x="62" y="1"/>
                    <a:pt x="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1298687" y="3373689"/>
              <a:ext cx="27276" cy="11135"/>
            </a:xfrm>
            <a:custGeom>
              <a:avLst/>
              <a:gdLst/>
              <a:ahLst/>
              <a:cxnLst/>
              <a:rect l="l" t="t" r="r" b="b"/>
              <a:pathLst>
                <a:path w="316" h="129" extrusionOk="0">
                  <a:moveTo>
                    <a:pt x="55" y="0"/>
                  </a:moveTo>
                  <a:cubicBezTo>
                    <a:pt x="22" y="0"/>
                    <a:pt x="1" y="7"/>
                    <a:pt x="1" y="22"/>
                  </a:cubicBezTo>
                  <a:cubicBezTo>
                    <a:pt x="1" y="50"/>
                    <a:pt x="58" y="79"/>
                    <a:pt x="144" y="107"/>
                  </a:cubicBezTo>
                  <a:cubicBezTo>
                    <a:pt x="187" y="122"/>
                    <a:pt x="223" y="129"/>
                    <a:pt x="248" y="129"/>
                  </a:cubicBezTo>
                  <a:cubicBezTo>
                    <a:pt x="273" y="129"/>
                    <a:pt x="287" y="122"/>
                    <a:pt x="287" y="107"/>
                  </a:cubicBezTo>
                  <a:cubicBezTo>
                    <a:pt x="316" y="79"/>
                    <a:pt x="230" y="50"/>
                    <a:pt x="173" y="22"/>
                  </a:cubicBezTo>
                  <a:cubicBezTo>
                    <a:pt x="130" y="7"/>
                    <a:pt x="87" y="0"/>
                    <a:pt x="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5"/>
            <p:cNvSpPr/>
            <p:nvPr/>
          </p:nvSpPr>
          <p:spPr>
            <a:xfrm>
              <a:off x="1298687" y="3366956"/>
              <a:ext cx="27276" cy="7164"/>
            </a:xfrm>
            <a:custGeom>
              <a:avLst/>
              <a:gdLst/>
              <a:ahLst/>
              <a:cxnLst/>
              <a:rect l="l" t="t" r="r" b="b"/>
              <a:pathLst>
                <a:path w="316" h="83" extrusionOk="0">
                  <a:moveTo>
                    <a:pt x="227" y="1"/>
                  </a:moveTo>
                  <a:cubicBezTo>
                    <a:pt x="201" y="1"/>
                    <a:pt x="173" y="4"/>
                    <a:pt x="144" y="14"/>
                  </a:cubicBezTo>
                  <a:cubicBezTo>
                    <a:pt x="58" y="14"/>
                    <a:pt x="1" y="42"/>
                    <a:pt x="1" y="42"/>
                  </a:cubicBezTo>
                  <a:cubicBezTo>
                    <a:pt x="1" y="63"/>
                    <a:pt x="44" y="83"/>
                    <a:pt x="99" y="83"/>
                  </a:cubicBezTo>
                  <a:cubicBezTo>
                    <a:pt x="122" y="83"/>
                    <a:pt x="148" y="79"/>
                    <a:pt x="173" y="71"/>
                  </a:cubicBezTo>
                  <a:cubicBezTo>
                    <a:pt x="259"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1298687" y="3354699"/>
              <a:ext cx="24859" cy="14501"/>
            </a:xfrm>
            <a:custGeom>
              <a:avLst/>
              <a:gdLst/>
              <a:ahLst/>
              <a:cxnLst/>
              <a:rect l="l" t="t" r="r" b="b"/>
              <a:pathLst>
                <a:path w="288" h="168" extrusionOk="0">
                  <a:moveTo>
                    <a:pt x="239" y="1"/>
                  </a:moveTo>
                  <a:cubicBezTo>
                    <a:pt x="211" y="1"/>
                    <a:pt x="156" y="21"/>
                    <a:pt x="115" y="41"/>
                  </a:cubicBezTo>
                  <a:cubicBezTo>
                    <a:pt x="30" y="98"/>
                    <a:pt x="1" y="156"/>
                    <a:pt x="1" y="156"/>
                  </a:cubicBezTo>
                  <a:cubicBezTo>
                    <a:pt x="1" y="164"/>
                    <a:pt x="8" y="168"/>
                    <a:pt x="20" y="168"/>
                  </a:cubicBezTo>
                  <a:cubicBezTo>
                    <a:pt x="49" y="168"/>
                    <a:pt x="104" y="147"/>
                    <a:pt x="144" y="127"/>
                  </a:cubicBezTo>
                  <a:cubicBezTo>
                    <a:pt x="230" y="70"/>
                    <a:pt x="287" y="41"/>
                    <a:pt x="259" y="13"/>
                  </a:cubicBezTo>
                  <a:cubicBezTo>
                    <a:pt x="259" y="4"/>
                    <a:pt x="251" y="1"/>
                    <a:pt x="2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1293767" y="3345895"/>
              <a:ext cx="19853" cy="22270"/>
            </a:xfrm>
            <a:custGeom>
              <a:avLst/>
              <a:gdLst/>
              <a:ahLst/>
              <a:cxnLst/>
              <a:rect l="l" t="t" r="r" b="b"/>
              <a:pathLst>
                <a:path w="230" h="258" extrusionOk="0">
                  <a:moveTo>
                    <a:pt x="201" y="0"/>
                  </a:moveTo>
                  <a:cubicBezTo>
                    <a:pt x="201" y="0"/>
                    <a:pt x="144" y="29"/>
                    <a:pt x="87" y="115"/>
                  </a:cubicBezTo>
                  <a:cubicBezTo>
                    <a:pt x="29" y="172"/>
                    <a:pt x="1" y="229"/>
                    <a:pt x="29" y="258"/>
                  </a:cubicBezTo>
                  <a:cubicBezTo>
                    <a:pt x="58" y="258"/>
                    <a:pt x="115" y="229"/>
                    <a:pt x="144" y="143"/>
                  </a:cubicBezTo>
                  <a:cubicBezTo>
                    <a:pt x="201" y="86"/>
                    <a:pt x="230"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1291350" y="3338472"/>
              <a:ext cx="9927" cy="27276"/>
            </a:xfrm>
            <a:custGeom>
              <a:avLst/>
              <a:gdLst/>
              <a:ahLst/>
              <a:cxnLst/>
              <a:rect l="l" t="t" r="r" b="b"/>
              <a:pathLst>
                <a:path w="115" h="316" extrusionOk="0">
                  <a:moveTo>
                    <a:pt x="86" y="0"/>
                  </a:moveTo>
                  <a:cubicBezTo>
                    <a:pt x="86" y="0"/>
                    <a:pt x="29" y="86"/>
                    <a:pt x="29" y="143"/>
                  </a:cubicBezTo>
                  <a:cubicBezTo>
                    <a:pt x="0" y="229"/>
                    <a:pt x="0" y="315"/>
                    <a:pt x="29" y="315"/>
                  </a:cubicBezTo>
                  <a:cubicBezTo>
                    <a:pt x="57" y="315"/>
                    <a:pt x="86" y="258"/>
                    <a:pt x="86" y="172"/>
                  </a:cubicBezTo>
                  <a:cubicBezTo>
                    <a:pt x="115" y="86"/>
                    <a:pt x="115" y="29"/>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1283927" y="3338472"/>
              <a:ext cx="9927" cy="27276"/>
            </a:xfrm>
            <a:custGeom>
              <a:avLst/>
              <a:gdLst/>
              <a:ahLst/>
              <a:cxnLst/>
              <a:rect l="l" t="t" r="r" b="b"/>
              <a:pathLst>
                <a:path w="115" h="316" extrusionOk="0">
                  <a:moveTo>
                    <a:pt x="0" y="0"/>
                  </a:moveTo>
                  <a:cubicBezTo>
                    <a:pt x="0" y="29"/>
                    <a:pt x="0" y="86"/>
                    <a:pt x="29" y="172"/>
                  </a:cubicBezTo>
                  <a:cubicBezTo>
                    <a:pt x="29" y="258"/>
                    <a:pt x="57" y="315"/>
                    <a:pt x="86" y="315"/>
                  </a:cubicBezTo>
                  <a:cubicBezTo>
                    <a:pt x="86" y="315"/>
                    <a:pt x="115" y="229"/>
                    <a:pt x="86" y="143"/>
                  </a:cubicBezTo>
                  <a:cubicBezTo>
                    <a:pt x="57" y="86"/>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1271584" y="3345205"/>
              <a:ext cx="17350" cy="21148"/>
            </a:xfrm>
            <a:custGeom>
              <a:avLst/>
              <a:gdLst/>
              <a:ahLst/>
              <a:cxnLst/>
              <a:rect l="l" t="t" r="r" b="b"/>
              <a:pathLst>
                <a:path w="201" h="245" extrusionOk="0">
                  <a:moveTo>
                    <a:pt x="34" y="1"/>
                  </a:moveTo>
                  <a:cubicBezTo>
                    <a:pt x="31" y="1"/>
                    <a:pt x="29" y="3"/>
                    <a:pt x="29" y="8"/>
                  </a:cubicBezTo>
                  <a:cubicBezTo>
                    <a:pt x="0" y="8"/>
                    <a:pt x="29" y="65"/>
                    <a:pt x="57" y="151"/>
                  </a:cubicBezTo>
                  <a:cubicBezTo>
                    <a:pt x="104" y="198"/>
                    <a:pt x="151" y="245"/>
                    <a:pt x="182" y="245"/>
                  </a:cubicBezTo>
                  <a:cubicBezTo>
                    <a:pt x="189" y="245"/>
                    <a:pt x="195" y="242"/>
                    <a:pt x="200" y="237"/>
                  </a:cubicBezTo>
                  <a:cubicBezTo>
                    <a:pt x="200" y="237"/>
                    <a:pt x="200" y="180"/>
                    <a:pt x="143" y="94"/>
                  </a:cubicBezTo>
                  <a:cubicBezTo>
                    <a:pt x="96" y="47"/>
                    <a:pt x="50"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1261657" y="3354699"/>
              <a:ext cx="24773" cy="14501"/>
            </a:xfrm>
            <a:custGeom>
              <a:avLst/>
              <a:gdLst/>
              <a:ahLst/>
              <a:cxnLst/>
              <a:rect l="l" t="t" r="r" b="b"/>
              <a:pathLst>
                <a:path w="287" h="168" extrusionOk="0">
                  <a:moveTo>
                    <a:pt x="48" y="1"/>
                  </a:moveTo>
                  <a:cubicBezTo>
                    <a:pt x="37" y="1"/>
                    <a:pt x="29" y="4"/>
                    <a:pt x="29" y="13"/>
                  </a:cubicBezTo>
                  <a:cubicBezTo>
                    <a:pt x="1" y="13"/>
                    <a:pt x="58" y="70"/>
                    <a:pt x="144" y="127"/>
                  </a:cubicBezTo>
                  <a:cubicBezTo>
                    <a:pt x="184" y="147"/>
                    <a:pt x="239" y="168"/>
                    <a:pt x="268" y="168"/>
                  </a:cubicBezTo>
                  <a:cubicBezTo>
                    <a:pt x="279" y="168"/>
                    <a:pt x="287" y="164"/>
                    <a:pt x="287" y="156"/>
                  </a:cubicBezTo>
                  <a:cubicBezTo>
                    <a:pt x="287" y="156"/>
                    <a:pt x="230" y="98"/>
                    <a:pt x="172" y="41"/>
                  </a:cubicBezTo>
                  <a:cubicBezTo>
                    <a:pt x="132" y="21"/>
                    <a:pt x="77"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1259240" y="3365662"/>
              <a:ext cx="27190" cy="7423"/>
            </a:xfrm>
            <a:custGeom>
              <a:avLst/>
              <a:gdLst/>
              <a:ahLst/>
              <a:cxnLst/>
              <a:rect l="l" t="t" r="r" b="b"/>
              <a:pathLst>
                <a:path w="315" h="86" extrusionOk="0">
                  <a:moveTo>
                    <a:pt x="143" y="0"/>
                  </a:moveTo>
                  <a:cubicBezTo>
                    <a:pt x="57" y="0"/>
                    <a:pt x="0" y="0"/>
                    <a:pt x="0" y="29"/>
                  </a:cubicBezTo>
                  <a:cubicBezTo>
                    <a:pt x="0" y="57"/>
                    <a:pt x="57" y="86"/>
                    <a:pt x="143" y="86"/>
                  </a:cubicBezTo>
                  <a:cubicBezTo>
                    <a:pt x="229" y="86"/>
                    <a:pt x="286" y="86"/>
                    <a:pt x="315" y="57"/>
                  </a:cubicBezTo>
                  <a:cubicBezTo>
                    <a:pt x="315" y="57"/>
                    <a:pt x="229"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1259240" y="3373689"/>
              <a:ext cx="27190" cy="8718"/>
            </a:xfrm>
            <a:custGeom>
              <a:avLst/>
              <a:gdLst/>
              <a:ahLst/>
              <a:cxnLst/>
              <a:rect l="l" t="t" r="r" b="b"/>
              <a:pathLst>
                <a:path w="315" h="101" extrusionOk="0">
                  <a:moveTo>
                    <a:pt x="250" y="0"/>
                  </a:moveTo>
                  <a:cubicBezTo>
                    <a:pt x="222" y="0"/>
                    <a:pt x="186" y="7"/>
                    <a:pt x="143" y="22"/>
                  </a:cubicBezTo>
                  <a:cubicBezTo>
                    <a:pt x="57" y="22"/>
                    <a:pt x="0" y="79"/>
                    <a:pt x="0" y="79"/>
                  </a:cubicBezTo>
                  <a:cubicBezTo>
                    <a:pt x="14" y="93"/>
                    <a:pt x="36" y="100"/>
                    <a:pt x="64" y="100"/>
                  </a:cubicBezTo>
                  <a:cubicBezTo>
                    <a:pt x="93" y="100"/>
                    <a:pt x="129" y="93"/>
                    <a:pt x="172" y="79"/>
                  </a:cubicBezTo>
                  <a:cubicBezTo>
                    <a:pt x="258" y="79"/>
                    <a:pt x="315" y="22"/>
                    <a:pt x="315" y="22"/>
                  </a:cubicBezTo>
                  <a:cubicBezTo>
                    <a:pt x="301" y="7"/>
                    <a:pt x="279" y="0"/>
                    <a:pt x="2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1259240" y="3358843"/>
              <a:ext cx="27190" cy="11825"/>
            </a:xfrm>
            <a:custGeom>
              <a:avLst/>
              <a:gdLst/>
              <a:ahLst/>
              <a:cxnLst/>
              <a:rect l="l" t="t" r="r" b="b"/>
              <a:pathLst>
                <a:path w="315" h="137" extrusionOk="0">
                  <a:moveTo>
                    <a:pt x="68" y="0"/>
                  </a:moveTo>
                  <a:cubicBezTo>
                    <a:pt x="43" y="0"/>
                    <a:pt x="29" y="8"/>
                    <a:pt x="29" y="22"/>
                  </a:cubicBezTo>
                  <a:cubicBezTo>
                    <a:pt x="0" y="79"/>
                    <a:pt x="86" y="79"/>
                    <a:pt x="143" y="108"/>
                  </a:cubicBezTo>
                  <a:cubicBezTo>
                    <a:pt x="229" y="136"/>
                    <a:pt x="315" y="136"/>
                    <a:pt x="315" y="136"/>
                  </a:cubicBezTo>
                  <a:cubicBezTo>
                    <a:pt x="315" y="108"/>
                    <a:pt x="258" y="79"/>
                    <a:pt x="172" y="22"/>
                  </a:cubicBezTo>
                  <a:cubicBezTo>
                    <a:pt x="129" y="8"/>
                    <a:pt x="93" y="0"/>
                    <a:pt x="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1281424" y="3361432"/>
              <a:ext cx="17954" cy="17695"/>
            </a:xfrm>
            <a:custGeom>
              <a:avLst/>
              <a:gdLst/>
              <a:ahLst/>
              <a:cxnLst/>
              <a:rect l="l" t="t" r="r" b="b"/>
              <a:pathLst>
                <a:path w="208" h="205" extrusionOk="0">
                  <a:moveTo>
                    <a:pt x="135" y="1"/>
                  </a:moveTo>
                  <a:cubicBezTo>
                    <a:pt x="123" y="1"/>
                    <a:pt x="107" y="7"/>
                    <a:pt x="86" y="20"/>
                  </a:cubicBezTo>
                  <a:cubicBezTo>
                    <a:pt x="29" y="49"/>
                    <a:pt x="1" y="106"/>
                    <a:pt x="29" y="164"/>
                  </a:cubicBezTo>
                  <a:cubicBezTo>
                    <a:pt x="44" y="193"/>
                    <a:pt x="60" y="205"/>
                    <a:pt x="76" y="205"/>
                  </a:cubicBezTo>
                  <a:cubicBezTo>
                    <a:pt x="143" y="205"/>
                    <a:pt x="207" y="1"/>
                    <a:pt x="1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1286344" y="3362209"/>
              <a:ext cx="14933" cy="20198"/>
            </a:xfrm>
            <a:custGeom>
              <a:avLst/>
              <a:gdLst/>
              <a:ahLst/>
              <a:cxnLst/>
              <a:rect l="l" t="t" r="r" b="b"/>
              <a:pathLst>
                <a:path w="173" h="234" extrusionOk="0">
                  <a:moveTo>
                    <a:pt x="46" y="0"/>
                  </a:moveTo>
                  <a:cubicBezTo>
                    <a:pt x="32" y="0"/>
                    <a:pt x="16" y="4"/>
                    <a:pt x="1" y="11"/>
                  </a:cubicBezTo>
                  <a:cubicBezTo>
                    <a:pt x="87" y="40"/>
                    <a:pt x="115" y="183"/>
                    <a:pt x="29" y="212"/>
                  </a:cubicBezTo>
                  <a:cubicBezTo>
                    <a:pt x="44" y="226"/>
                    <a:pt x="58" y="233"/>
                    <a:pt x="69" y="233"/>
                  </a:cubicBezTo>
                  <a:cubicBezTo>
                    <a:pt x="80" y="233"/>
                    <a:pt x="87" y="226"/>
                    <a:pt x="87" y="212"/>
                  </a:cubicBezTo>
                  <a:cubicBezTo>
                    <a:pt x="173" y="183"/>
                    <a:pt x="173" y="126"/>
                    <a:pt x="144" y="69"/>
                  </a:cubicBezTo>
                  <a:cubicBezTo>
                    <a:pt x="123" y="27"/>
                    <a:pt x="87"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3460237" y="1876003"/>
              <a:ext cx="274317" cy="247127"/>
            </a:xfrm>
            <a:custGeom>
              <a:avLst/>
              <a:gdLst/>
              <a:ahLst/>
              <a:cxnLst/>
              <a:rect l="l" t="t" r="r" b="b"/>
              <a:pathLst>
                <a:path w="3178" h="2863" extrusionOk="0">
                  <a:moveTo>
                    <a:pt x="3149" y="2720"/>
                  </a:moveTo>
                  <a:cubicBezTo>
                    <a:pt x="3149" y="2720"/>
                    <a:pt x="3177" y="1890"/>
                    <a:pt x="1890" y="945"/>
                  </a:cubicBezTo>
                  <a:cubicBezTo>
                    <a:pt x="573" y="1"/>
                    <a:pt x="287" y="2433"/>
                    <a:pt x="287" y="2433"/>
                  </a:cubicBezTo>
                  <a:cubicBezTo>
                    <a:pt x="287" y="2433"/>
                    <a:pt x="1" y="2863"/>
                    <a:pt x="3149" y="272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5"/>
            <p:cNvSpPr/>
            <p:nvPr/>
          </p:nvSpPr>
          <p:spPr>
            <a:xfrm>
              <a:off x="3466797" y="1952566"/>
              <a:ext cx="265254" cy="160723"/>
            </a:xfrm>
            <a:custGeom>
              <a:avLst/>
              <a:gdLst/>
              <a:ahLst/>
              <a:cxnLst/>
              <a:rect l="l" t="t" r="r" b="b"/>
              <a:pathLst>
                <a:path w="3073" h="1862" extrusionOk="0">
                  <a:moveTo>
                    <a:pt x="841" y="1"/>
                  </a:moveTo>
                  <a:lnTo>
                    <a:pt x="841" y="1"/>
                  </a:lnTo>
                  <a:cubicBezTo>
                    <a:pt x="354" y="430"/>
                    <a:pt x="211" y="1546"/>
                    <a:pt x="211" y="1546"/>
                  </a:cubicBezTo>
                  <a:cubicBezTo>
                    <a:pt x="211" y="1546"/>
                    <a:pt x="1" y="1862"/>
                    <a:pt x="1923" y="1862"/>
                  </a:cubicBezTo>
                  <a:cubicBezTo>
                    <a:pt x="2243" y="1862"/>
                    <a:pt x="2623" y="1853"/>
                    <a:pt x="3073" y="1833"/>
                  </a:cubicBezTo>
                  <a:cubicBezTo>
                    <a:pt x="3073" y="1747"/>
                    <a:pt x="3044" y="1689"/>
                    <a:pt x="3044" y="1632"/>
                  </a:cubicBezTo>
                  <a:cubicBezTo>
                    <a:pt x="2679" y="1646"/>
                    <a:pt x="2364" y="1653"/>
                    <a:pt x="2092" y="1653"/>
                  </a:cubicBezTo>
                  <a:cubicBezTo>
                    <a:pt x="185" y="1653"/>
                    <a:pt x="383" y="1346"/>
                    <a:pt x="383" y="1346"/>
                  </a:cubicBezTo>
                  <a:cubicBezTo>
                    <a:pt x="440" y="859"/>
                    <a:pt x="583" y="430"/>
                    <a:pt x="8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5"/>
            <p:cNvSpPr/>
            <p:nvPr/>
          </p:nvSpPr>
          <p:spPr>
            <a:xfrm>
              <a:off x="3675166" y="1883426"/>
              <a:ext cx="239704" cy="234784"/>
            </a:xfrm>
            <a:custGeom>
              <a:avLst/>
              <a:gdLst/>
              <a:ahLst/>
              <a:cxnLst/>
              <a:rect l="l" t="t" r="r" b="b"/>
              <a:pathLst>
                <a:path w="2777" h="2720" extrusionOk="0">
                  <a:moveTo>
                    <a:pt x="716" y="2605"/>
                  </a:moveTo>
                  <a:cubicBezTo>
                    <a:pt x="716" y="2605"/>
                    <a:pt x="1" y="1689"/>
                    <a:pt x="144" y="745"/>
                  </a:cubicBezTo>
                  <a:cubicBezTo>
                    <a:pt x="144" y="745"/>
                    <a:pt x="258" y="258"/>
                    <a:pt x="659" y="201"/>
                  </a:cubicBezTo>
                  <a:cubicBezTo>
                    <a:pt x="859" y="144"/>
                    <a:pt x="1060" y="115"/>
                    <a:pt x="1260" y="58"/>
                  </a:cubicBezTo>
                  <a:cubicBezTo>
                    <a:pt x="1489" y="1"/>
                    <a:pt x="1775" y="1"/>
                    <a:pt x="2004" y="86"/>
                  </a:cubicBezTo>
                  <a:cubicBezTo>
                    <a:pt x="2090" y="115"/>
                    <a:pt x="2176" y="144"/>
                    <a:pt x="2262" y="172"/>
                  </a:cubicBezTo>
                  <a:cubicBezTo>
                    <a:pt x="2462" y="201"/>
                    <a:pt x="2777" y="315"/>
                    <a:pt x="2576" y="573"/>
                  </a:cubicBezTo>
                  <a:cubicBezTo>
                    <a:pt x="2033" y="1031"/>
                    <a:pt x="1603" y="1575"/>
                    <a:pt x="1288" y="2176"/>
                  </a:cubicBezTo>
                  <a:lnTo>
                    <a:pt x="859" y="271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3731963" y="1900690"/>
              <a:ext cx="180490" cy="217520"/>
            </a:xfrm>
            <a:custGeom>
              <a:avLst/>
              <a:gdLst/>
              <a:ahLst/>
              <a:cxnLst/>
              <a:rect l="l" t="t" r="r" b="b"/>
              <a:pathLst>
                <a:path w="2091" h="2520" extrusionOk="0">
                  <a:moveTo>
                    <a:pt x="1689" y="1"/>
                  </a:moveTo>
                  <a:lnTo>
                    <a:pt x="1689" y="1"/>
                  </a:lnTo>
                  <a:cubicBezTo>
                    <a:pt x="1775" y="58"/>
                    <a:pt x="1775" y="144"/>
                    <a:pt x="1689" y="258"/>
                  </a:cubicBezTo>
                  <a:cubicBezTo>
                    <a:pt x="1146" y="688"/>
                    <a:pt x="716" y="1231"/>
                    <a:pt x="402" y="1861"/>
                  </a:cubicBezTo>
                  <a:lnTo>
                    <a:pt x="1" y="2348"/>
                  </a:lnTo>
                  <a:lnTo>
                    <a:pt x="58" y="2405"/>
                  </a:lnTo>
                  <a:lnTo>
                    <a:pt x="201" y="2519"/>
                  </a:lnTo>
                  <a:lnTo>
                    <a:pt x="630" y="1976"/>
                  </a:lnTo>
                  <a:cubicBezTo>
                    <a:pt x="945" y="1375"/>
                    <a:pt x="1375" y="831"/>
                    <a:pt x="1918" y="373"/>
                  </a:cubicBezTo>
                  <a:cubicBezTo>
                    <a:pt x="2090" y="173"/>
                    <a:pt x="1890" y="29"/>
                    <a:pt x="16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5"/>
            <p:cNvSpPr/>
            <p:nvPr/>
          </p:nvSpPr>
          <p:spPr>
            <a:xfrm>
              <a:off x="3746810" y="2019289"/>
              <a:ext cx="286660" cy="215017"/>
            </a:xfrm>
            <a:custGeom>
              <a:avLst/>
              <a:gdLst/>
              <a:ahLst/>
              <a:cxnLst/>
              <a:rect l="l" t="t" r="r" b="b"/>
              <a:pathLst>
                <a:path w="3321" h="2491" extrusionOk="0">
                  <a:moveTo>
                    <a:pt x="630" y="1718"/>
                  </a:moveTo>
                  <a:cubicBezTo>
                    <a:pt x="630" y="1718"/>
                    <a:pt x="2147" y="2490"/>
                    <a:pt x="2748" y="2204"/>
                  </a:cubicBezTo>
                  <a:cubicBezTo>
                    <a:pt x="3320" y="1918"/>
                    <a:pt x="2891" y="201"/>
                    <a:pt x="2004" y="115"/>
                  </a:cubicBezTo>
                  <a:cubicBezTo>
                    <a:pt x="1145" y="1"/>
                    <a:pt x="344" y="430"/>
                    <a:pt x="1" y="120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3746810" y="2110699"/>
              <a:ext cx="261974" cy="104358"/>
            </a:xfrm>
            <a:custGeom>
              <a:avLst/>
              <a:gdLst/>
              <a:ahLst/>
              <a:cxnLst/>
              <a:rect l="l" t="t" r="r" b="b"/>
              <a:pathLst>
                <a:path w="3035" h="1209" extrusionOk="0">
                  <a:moveTo>
                    <a:pt x="86" y="1"/>
                  </a:moveTo>
                  <a:lnTo>
                    <a:pt x="1" y="144"/>
                  </a:lnTo>
                  <a:lnTo>
                    <a:pt x="630" y="659"/>
                  </a:lnTo>
                  <a:cubicBezTo>
                    <a:pt x="630" y="659"/>
                    <a:pt x="1710" y="1209"/>
                    <a:pt x="2408" y="1209"/>
                  </a:cubicBezTo>
                  <a:cubicBezTo>
                    <a:pt x="2538" y="1209"/>
                    <a:pt x="2654" y="1190"/>
                    <a:pt x="2748" y="1145"/>
                  </a:cubicBezTo>
                  <a:cubicBezTo>
                    <a:pt x="2948" y="1059"/>
                    <a:pt x="3034" y="773"/>
                    <a:pt x="3006" y="430"/>
                  </a:cubicBezTo>
                  <a:lnTo>
                    <a:pt x="3006" y="430"/>
                  </a:lnTo>
                  <a:cubicBezTo>
                    <a:pt x="3006" y="630"/>
                    <a:pt x="2920" y="830"/>
                    <a:pt x="2748" y="945"/>
                  </a:cubicBezTo>
                  <a:cubicBezTo>
                    <a:pt x="2659" y="983"/>
                    <a:pt x="2551" y="999"/>
                    <a:pt x="2430" y="999"/>
                  </a:cubicBezTo>
                  <a:cubicBezTo>
                    <a:pt x="1732" y="999"/>
                    <a:pt x="630" y="458"/>
                    <a:pt x="630" y="458"/>
                  </a:cubicBezTo>
                  <a:lnTo>
                    <a:pt x="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3630713" y="2120539"/>
              <a:ext cx="239704" cy="274317"/>
            </a:xfrm>
            <a:custGeom>
              <a:avLst/>
              <a:gdLst/>
              <a:ahLst/>
              <a:cxnLst/>
              <a:rect l="l" t="t" r="r" b="b"/>
              <a:pathLst>
                <a:path w="2777" h="3178" extrusionOk="0">
                  <a:moveTo>
                    <a:pt x="1231" y="30"/>
                  </a:moveTo>
                  <a:cubicBezTo>
                    <a:pt x="1231" y="30"/>
                    <a:pt x="0" y="1031"/>
                    <a:pt x="487" y="2205"/>
                  </a:cubicBezTo>
                  <a:cubicBezTo>
                    <a:pt x="716" y="2863"/>
                    <a:pt x="1489" y="3178"/>
                    <a:pt x="2118" y="2892"/>
                  </a:cubicBezTo>
                  <a:cubicBezTo>
                    <a:pt x="2462" y="2634"/>
                    <a:pt x="2691" y="2262"/>
                    <a:pt x="2748" y="1861"/>
                  </a:cubicBezTo>
                  <a:cubicBezTo>
                    <a:pt x="2777" y="1718"/>
                    <a:pt x="2719" y="1575"/>
                    <a:pt x="2633" y="1432"/>
                  </a:cubicBezTo>
                  <a:cubicBezTo>
                    <a:pt x="2462" y="1174"/>
                    <a:pt x="2118" y="659"/>
                    <a:pt x="1975" y="373"/>
                  </a:cubicBezTo>
                  <a:cubicBezTo>
                    <a:pt x="1803" y="115"/>
                    <a:pt x="1517" y="1"/>
                    <a:pt x="1231"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3638137" y="2127962"/>
              <a:ext cx="200170" cy="251357"/>
            </a:xfrm>
            <a:custGeom>
              <a:avLst/>
              <a:gdLst/>
              <a:ahLst/>
              <a:cxnLst/>
              <a:rect l="l" t="t" r="r" b="b"/>
              <a:pathLst>
                <a:path w="2319" h="2912" extrusionOk="0">
                  <a:moveTo>
                    <a:pt x="1088" y="1"/>
                  </a:moveTo>
                  <a:cubicBezTo>
                    <a:pt x="830" y="230"/>
                    <a:pt x="0" y="1117"/>
                    <a:pt x="401" y="2119"/>
                  </a:cubicBezTo>
                  <a:cubicBezTo>
                    <a:pt x="572" y="2611"/>
                    <a:pt x="1048" y="2912"/>
                    <a:pt x="1541" y="2912"/>
                  </a:cubicBezTo>
                  <a:cubicBezTo>
                    <a:pt x="1706" y="2912"/>
                    <a:pt x="1874" y="2878"/>
                    <a:pt x="2032" y="2806"/>
                  </a:cubicBezTo>
                  <a:cubicBezTo>
                    <a:pt x="2118" y="2720"/>
                    <a:pt x="2233" y="2634"/>
                    <a:pt x="2318" y="2548"/>
                  </a:cubicBezTo>
                  <a:lnTo>
                    <a:pt x="2318" y="2548"/>
                  </a:lnTo>
                  <a:cubicBezTo>
                    <a:pt x="2290" y="2577"/>
                    <a:pt x="2233" y="2605"/>
                    <a:pt x="2204" y="2634"/>
                  </a:cubicBezTo>
                  <a:cubicBezTo>
                    <a:pt x="2046" y="2706"/>
                    <a:pt x="1878" y="2740"/>
                    <a:pt x="1712" y="2740"/>
                  </a:cubicBezTo>
                  <a:cubicBezTo>
                    <a:pt x="1220" y="2740"/>
                    <a:pt x="744" y="2440"/>
                    <a:pt x="573" y="1947"/>
                  </a:cubicBezTo>
                  <a:cubicBezTo>
                    <a:pt x="229" y="1117"/>
                    <a:pt x="744" y="373"/>
                    <a:pt x="1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3470164" y="2061326"/>
              <a:ext cx="261887" cy="239704"/>
            </a:xfrm>
            <a:custGeom>
              <a:avLst/>
              <a:gdLst/>
              <a:ahLst/>
              <a:cxnLst/>
              <a:rect l="l" t="t" r="r" b="b"/>
              <a:pathLst>
                <a:path w="3034" h="2777" extrusionOk="0">
                  <a:moveTo>
                    <a:pt x="3034" y="658"/>
                  </a:moveTo>
                  <a:cubicBezTo>
                    <a:pt x="3034" y="658"/>
                    <a:pt x="1403" y="0"/>
                    <a:pt x="458" y="830"/>
                  </a:cubicBezTo>
                  <a:cubicBezTo>
                    <a:pt x="115" y="1116"/>
                    <a:pt x="0" y="1574"/>
                    <a:pt x="115" y="2003"/>
                  </a:cubicBezTo>
                  <a:cubicBezTo>
                    <a:pt x="229" y="2318"/>
                    <a:pt x="515" y="2633"/>
                    <a:pt x="1174" y="2690"/>
                  </a:cubicBezTo>
                  <a:cubicBezTo>
                    <a:pt x="2547" y="2776"/>
                    <a:pt x="2118" y="1231"/>
                    <a:pt x="3034" y="6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3470164" y="2096716"/>
              <a:ext cx="261887" cy="186964"/>
            </a:xfrm>
            <a:custGeom>
              <a:avLst/>
              <a:gdLst/>
              <a:ahLst/>
              <a:cxnLst/>
              <a:rect l="l" t="t" r="r" b="b"/>
              <a:pathLst>
                <a:path w="3034" h="2166" extrusionOk="0">
                  <a:moveTo>
                    <a:pt x="1728" y="1"/>
                  </a:moveTo>
                  <a:cubicBezTo>
                    <a:pt x="1291" y="1"/>
                    <a:pt x="823" y="99"/>
                    <a:pt x="458" y="420"/>
                  </a:cubicBezTo>
                  <a:cubicBezTo>
                    <a:pt x="115" y="706"/>
                    <a:pt x="0" y="1164"/>
                    <a:pt x="115" y="1593"/>
                  </a:cubicBezTo>
                  <a:cubicBezTo>
                    <a:pt x="201" y="1851"/>
                    <a:pt x="401" y="2051"/>
                    <a:pt x="658" y="2166"/>
                  </a:cubicBezTo>
                  <a:cubicBezTo>
                    <a:pt x="515" y="2051"/>
                    <a:pt x="401" y="1880"/>
                    <a:pt x="344" y="1737"/>
                  </a:cubicBezTo>
                  <a:cubicBezTo>
                    <a:pt x="201" y="1307"/>
                    <a:pt x="344" y="849"/>
                    <a:pt x="658" y="563"/>
                  </a:cubicBezTo>
                  <a:cubicBezTo>
                    <a:pt x="1037" y="230"/>
                    <a:pt x="1519" y="129"/>
                    <a:pt x="1966" y="129"/>
                  </a:cubicBezTo>
                  <a:cubicBezTo>
                    <a:pt x="2364" y="129"/>
                    <a:pt x="2734" y="210"/>
                    <a:pt x="2977" y="277"/>
                  </a:cubicBezTo>
                  <a:lnTo>
                    <a:pt x="3034" y="248"/>
                  </a:lnTo>
                  <a:cubicBezTo>
                    <a:pt x="3034" y="248"/>
                    <a:pt x="2420" y="1"/>
                    <a:pt x="1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3640553" y="2036553"/>
              <a:ext cx="173067" cy="153300"/>
            </a:xfrm>
            <a:custGeom>
              <a:avLst/>
              <a:gdLst/>
              <a:ahLst/>
              <a:cxnLst/>
              <a:rect l="l" t="t" r="r" b="b"/>
              <a:pathLst>
                <a:path w="2005" h="1776" extrusionOk="0">
                  <a:moveTo>
                    <a:pt x="1174" y="1"/>
                  </a:moveTo>
                  <a:cubicBezTo>
                    <a:pt x="1174" y="1"/>
                    <a:pt x="774" y="58"/>
                    <a:pt x="945" y="659"/>
                  </a:cubicBezTo>
                  <a:cubicBezTo>
                    <a:pt x="945" y="659"/>
                    <a:pt x="688" y="58"/>
                    <a:pt x="344" y="459"/>
                  </a:cubicBezTo>
                  <a:cubicBezTo>
                    <a:pt x="1" y="860"/>
                    <a:pt x="745" y="917"/>
                    <a:pt x="745" y="917"/>
                  </a:cubicBezTo>
                  <a:cubicBezTo>
                    <a:pt x="745" y="917"/>
                    <a:pt x="287" y="917"/>
                    <a:pt x="316" y="1146"/>
                  </a:cubicBezTo>
                  <a:cubicBezTo>
                    <a:pt x="344" y="1375"/>
                    <a:pt x="688" y="1575"/>
                    <a:pt x="1031" y="1031"/>
                  </a:cubicBezTo>
                  <a:cubicBezTo>
                    <a:pt x="1031" y="1031"/>
                    <a:pt x="688" y="1518"/>
                    <a:pt x="1117" y="1632"/>
                  </a:cubicBezTo>
                  <a:cubicBezTo>
                    <a:pt x="1546" y="1775"/>
                    <a:pt x="1489" y="1146"/>
                    <a:pt x="1260" y="917"/>
                  </a:cubicBezTo>
                  <a:cubicBezTo>
                    <a:pt x="1260" y="917"/>
                    <a:pt x="1518" y="1260"/>
                    <a:pt x="1747" y="1003"/>
                  </a:cubicBezTo>
                  <a:cubicBezTo>
                    <a:pt x="2004" y="745"/>
                    <a:pt x="1747" y="373"/>
                    <a:pt x="1403" y="602"/>
                  </a:cubicBezTo>
                  <a:cubicBezTo>
                    <a:pt x="1403" y="602"/>
                    <a:pt x="1546" y="115"/>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3647977" y="2064260"/>
              <a:ext cx="69313" cy="51445"/>
            </a:xfrm>
            <a:custGeom>
              <a:avLst/>
              <a:gdLst/>
              <a:ahLst/>
              <a:cxnLst/>
              <a:rect l="l" t="t" r="r" b="b"/>
              <a:pathLst>
                <a:path w="803" h="596" extrusionOk="0">
                  <a:moveTo>
                    <a:pt x="485" y="1"/>
                  </a:moveTo>
                  <a:cubicBezTo>
                    <a:pt x="415" y="1"/>
                    <a:pt x="338" y="38"/>
                    <a:pt x="258" y="138"/>
                  </a:cubicBezTo>
                  <a:cubicBezTo>
                    <a:pt x="1" y="424"/>
                    <a:pt x="459" y="567"/>
                    <a:pt x="602" y="596"/>
                  </a:cubicBezTo>
                  <a:lnTo>
                    <a:pt x="688" y="596"/>
                  </a:lnTo>
                  <a:cubicBezTo>
                    <a:pt x="688" y="596"/>
                    <a:pt x="58" y="539"/>
                    <a:pt x="344" y="195"/>
                  </a:cubicBezTo>
                  <a:cubicBezTo>
                    <a:pt x="421" y="96"/>
                    <a:pt x="489" y="61"/>
                    <a:pt x="551" y="61"/>
                  </a:cubicBezTo>
                  <a:cubicBezTo>
                    <a:pt x="650" y="61"/>
                    <a:pt x="732" y="153"/>
                    <a:pt x="802" y="224"/>
                  </a:cubicBezTo>
                  <a:cubicBezTo>
                    <a:pt x="728" y="130"/>
                    <a:pt x="617" y="1"/>
                    <a:pt x="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3667743" y="2115619"/>
              <a:ext cx="61890" cy="39361"/>
            </a:xfrm>
            <a:custGeom>
              <a:avLst/>
              <a:gdLst/>
              <a:ahLst/>
              <a:cxnLst/>
              <a:rect l="l" t="t" r="r" b="b"/>
              <a:pathLst>
                <a:path w="717" h="456" extrusionOk="0">
                  <a:moveTo>
                    <a:pt x="716" y="115"/>
                  </a:moveTo>
                  <a:cubicBezTo>
                    <a:pt x="705" y="126"/>
                    <a:pt x="698" y="138"/>
                    <a:pt x="692" y="149"/>
                  </a:cubicBezTo>
                  <a:lnTo>
                    <a:pt x="692" y="149"/>
                  </a:lnTo>
                  <a:cubicBezTo>
                    <a:pt x="700" y="138"/>
                    <a:pt x="708" y="127"/>
                    <a:pt x="716" y="115"/>
                  </a:cubicBezTo>
                  <a:close/>
                  <a:moveTo>
                    <a:pt x="287" y="1"/>
                  </a:moveTo>
                  <a:lnTo>
                    <a:pt x="287" y="1"/>
                  </a:lnTo>
                  <a:cubicBezTo>
                    <a:pt x="172" y="29"/>
                    <a:pt x="1" y="87"/>
                    <a:pt x="1" y="230"/>
                  </a:cubicBezTo>
                  <a:cubicBezTo>
                    <a:pt x="17" y="343"/>
                    <a:pt x="124" y="456"/>
                    <a:pt x="271" y="456"/>
                  </a:cubicBezTo>
                  <a:cubicBezTo>
                    <a:pt x="385" y="456"/>
                    <a:pt x="522" y="388"/>
                    <a:pt x="659" y="201"/>
                  </a:cubicBezTo>
                  <a:cubicBezTo>
                    <a:pt x="676" y="184"/>
                    <a:pt x="683" y="166"/>
                    <a:pt x="692" y="149"/>
                  </a:cubicBezTo>
                  <a:lnTo>
                    <a:pt x="692" y="149"/>
                  </a:lnTo>
                  <a:cubicBezTo>
                    <a:pt x="557" y="332"/>
                    <a:pt x="429" y="396"/>
                    <a:pt x="325" y="396"/>
                  </a:cubicBezTo>
                  <a:cubicBezTo>
                    <a:pt x="194" y="396"/>
                    <a:pt x="102" y="294"/>
                    <a:pt x="87" y="201"/>
                  </a:cubicBezTo>
                  <a:cubicBezTo>
                    <a:pt x="87" y="87"/>
                    <a:pt x="201" y="29"/>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a:off x="3717462" y="2118122"/>
              <a:ext cx="52913" cy="61372"/>
            </a:xfrm>
            <a:custGeom>
              <a:avLst/>
              <a:gdLst/>
              <a:ahLst/>
              <a:cxnLst/>
              <a:rect l="l" t="t" r="r" b="b"/>
              <a:pathLst>
                <a:path w="613" h="711" extrusionOk="0">
                  <a:moveTo>
                    <a:pt x="54" y="258"/>
                  </a:moveTo>
                  <a:cubicBezTo>
                    <a:pt x="29" y="300"/>
                    <a:pt x="19" y="345"/>
                    <a:pt x="21" y="388"/>
                  </a:cubicBezTo>
                  <a:lnTo>
                    <a:pt x="21" y="388"/>
                  </a:lnTo>
                  <a:cubicBezTo>
                    <a:pt x="28" y="345"/>
                    <a:pt x="40" y="300"/>
                    <a:pt x="54" y="258"/>
                  </a:cubicBezTo>
                  <a:close/>
                  <a:moveTo>
                    <a:pt x="341" y="0"/>
                  </a:moveTo>
                  <a:cubicBezTo>
                    <a:pt x="495" y="181"/>
                    <a:pt x="580" y="618"/>
                    <a:pt x="323" y="618"/>
                  </a:cubicBezTo>
                  <a:cubicBezTo>
                    <a:pt x="295" y="618"/>
                    <a:pt x="263" y="613"/>
                    <a:pt x="226" y="601"/>
                  </a:cubicBezTo>
                  <a:cubicBezTo>
                    <a:pt x="105" y="581"/>
                    <a:pt x="27" y="490"/>
                    <a:pt x="21" y="388"/>
                  </a:cubicBezTo>
                  <a:lnTo>
                    <a:pt x="21" y="388"/>
                  </a:lnTo>
                  <a:cubicBezTo>
                    <a:pt x="0" y="520"/>
                    <a:pt x="32" y="644"/>
                    <a:pt x="226" y="687"/>
                  </a:cubicBezTo>
                  <a:cubicBezTo>
                    <a:pt x="271" y="703"/>
                    <a:pt x="311" y="711"/>
                    <a:pt x="345" y="711"/>
                  </a:cubicBezTo>
                  <a:cubicBezTo>
                    <a:pt x="612" y="711"/>
                    <a:pt x="550" y="257"/>
                    <a:pt x="398" y="29"/>
                  </a:cubicBezTo>
                  <a:cubicBezTo>
                    <a:pt x="398" y="29"/>
                    <a:pt x="36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3712801" y="2034136"/>
              <a:ext cx="96158" cy="96762"/>
            </a:xfrm>
            <a:custGeom>
              <a:avLst/>
              <a:gdLst/>
              <a:ahLst/>
              <a:cxnLst/>
              <a:rect l="l" t="t" r="r" b="b"/>
              <a:pathLst>
                <a:path w="1114" h="1121" extrusionOk="0">
                  <a:moveTo>
                    <a:pt x="77" y="526"/>
                  </a:moveTo>
                  <a:lnTo>
                    <a:pt x="77" y="526"/>
                  </a:lnTo>
                  <a:cubicBezTo>
                    <a:pt x="82" y="574"/>
                    <a:pt x="92" y="628"/>
                    <a:pt x="108" y="687"/>
                  </a:cubicBezTo>
                  <a:cubicBezTo>
                    <a:pt x="108" y="687"/>
                    <a:pt x="108" y="659"/>
                    <a:pt x="108" y="659"/>
                  </a:cubicBezTo>
                  <a:cubicBezTo>
                    <a:pt x="94" y="611"/>
                    <a:pt x="84" y="567"/>
                    <a:pt x="77" y="526"/>
                  </a:cubicBezTo>
                  <a:close/>
                  <a:moveTo>
                    <a:pt x="337" y="0"/>
                  </a:moveTo>
                  <a:cubicBezTo>
                    <a:pt x="337" y="0"/>
                    <a:pt x="0" y="73"/>
                    <a:pt x="77" y="526"/>
                  </a:cubicBezTo>
                  <a:lnTo>
                    <a:pt x="77" y="526"/>
                  </a:lnTo>
                  <a:cubicBezTo>
                    <a:pt x="40" y="160"/>
                    <a:pt x="309" y="115"/>
                    <a:pt x="309" y="115"/>
                  </a:cubicBezTo>
                  <a:cubicBezTo>
                    <a:pt x="681" y="229"/>
                    <a:pt x="538" y="659"/>
                    <a:pt x="538" y="659"/>
                  </a:cubicBezTo>
                  <a:cubicBezTo>
                    <a:pt x="608" y="614"/>
                    <a:pt x="673" y="595"/>
                    <a:pt x="728" y="595"/>
                  </a:cubicBezTo>
                  <a:cubicBezTo>
                    <a:pt x="921" y="595"/>
                    <a:pt x="1002" y="824"/>
                    <a:pt x="824" y="1002"/>
                  </a:cubicBezTo>
                  <a:cubicBezTo>
                    <a:pt x="787" y="1057"/>
                    <a:pt x="714" y="1089"/>
                    <a:pt x="636" y="1089"/>
                  </a:cubicBezTo>
                  <a:cubicBezTo>
                    <a:pt x="594" y="1089"/>
                    <a:pt x="550" y="1079"/>
                    <a:pt x="509" y="1059"/>
                  </a:cubicBezTo>
                  <a:lnTo>
                    <a:pt x="509" y="1059"/>
                  </a:lnTo>
                  <a:cubicBezTo>
                    <a:pt x="562" y="1099"/>
                    <a:pt x="634" y="1120"/>
                    <a:pt x="704" y="1120"/>
                  </a:cubicBezTo>
                  <a:cubicBezTo>
                    <a:pt x="785" y="1120"/>
                    <a:pt x="864" y="1092"/>
                    <a:pt x="910" y="1031"/>
                  </a:cubicBezTo>
                  <a:cubicBezTo>
                    <a:pt x="1113" y="827"/>
                    <a:pt x="995" y="570"/>
                    <a:pt x="767" y="570"/>
                  </a:cubicBezTo>
                  <a:cubicBezTo>
                    <a:pt x="707" y="570"/>
                    <a:pt x="638" y="588"/>
                    <a:pt x="566" y="630"/>
                  </a:cubicBezTo>
                  <a:cubicBezTo>
                    <a:pt x="566" y="630"/>
                    <a:pt x="709" y="143"/>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1318454" y="3380422"/>
              <a:ext cx="234784" cy="210097"/>
            </a:xfrm>
            <a:custGeom>
              <a:avLst/>
              <a:gdLst/>
              <a:ahLst/>
              <a:cxnLst/>
              <a:rect l="l" t="t" r="r" b="b"/>
              <a:pathLst>
                <a:path w="2720" h="2434" extrusionOk="0">
                  <a:moveTo>
                    <a:pt x="2691" y="2290"/>
                  </a:moveTo>
                  <a:cubicBezTo>
                    <a:pt x="2691" y="2290"/>
                    <a:pt x="2720" y="1575"/>
                    <a:pt x="1632" y="802"/>
                  </a:cubicBezTo>
                  <a:cubicBezTo>
                    <a:pt x="516" y="1"/>
                    <a:pt x="258" y="2061"/>
                    <a:pt x="258" y="2061"/>
                  </a:cubicBezTo>
                  <a:cubicBezTo>
                    <a:pt x="258" y="2061"/>
                    <a:pt x="1" y="2433"/>
                    <a:pt x="2691" y="229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1323719" y="3444642"/>
              <a:ext cx="227101" cy="135518"/>
            </a:xfrm>
            <a:custGeom>
              <a:avLst/>
              <a:gdLst/>
              <a:ahLst/>
              <a:cxnLst/>
              <a:rect l="l" t="t" r="r" b="b"/>
              <a:pathLst>
                <a:path w="2631" h="1570" extrusionOk="0">
                  <a:moveTo>
                    <a:pt x="713" y="1"/>
                  </a:moveTo>
                  <a:cubicBezTo>
                    <a:pt x="283" y="344"/>
                    <a:pt x="169" y="1317"/>
                    <a:pt x="169" y="1317"/>
                  </a:cubicBezTo>
                  <a:cubicBezTo>
                    <a:pt x="169" y="1317"/>
                    <a:pt x="1" y="1570"/>
                    <a:pt x="1647" y="1570"/>
                  </a:cubicBezTo>
                  <a:cubicBezTo>
                    <a:pt x="1921" y="1570"/>
                    <a:pt x="2246" y="1563"/>
                    <a:pt x="2630" y="1546"/>
                  </a:cubicBezTo>
                  <a:cubicBezTo>
                    <a:pt x="2630" y="1489"/>
                    <a:pt x="2630" y="1432"/>
                    <a:pt x="2601" y="1403"/>
                  </a:cubicBezTo>
                  <a:cubicBezTo>
                    <a:pt x="2325" y="1413"/>
                    <a:pt x="2082" y="1417"/>
                    <a:pt x="1868" y="1417"/>
                  </a:cubicBezTo>
                  <a:cubicBezTo>
                    <a:pt x="160" y="1417"/>
                    <a:pt x="341" y="1146"/>
                    <a:pt x="341" y="1146"/>
                  </a:cubicBezTo>
                  <a:cubicBezTo>
                    <a:pt x="369" y="745"/>
                    <a:pt x="512" y="344"/>
                    <a:pt x="7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1511200" y="3382925"/>
              <a:ext cx="197667" cy="202673"/>
            </a:xfrm>
            <a:custGeom>
              <a:avLst/>
              <a:gdLst/>
              <a:ahLst/>
              <a:cxnLst/>
              <a:rect l="l" t="t" r="r" b="b"/>
              <a:pathLst>
                <a:path w="2290" h="2348" extrusionOk="0">
                  <a:moveTo>
                    <a:pt x="515" y="2261"/>
                  </a:moveTo>
                  <a:cubicBezTo>
                    <a:pt x="172" y="1803"/>
                    <a:pt x="0" y="1231"/>
                    <a:pt x="29" y="659"/>
                  </a:cubicBezTo>
                  <a:cubicBezTo>
                    <a:pt x="29" y="659"/>
                    <a:pt x="115" y="258"/>
                    <a:pt x="458" y="172"/>
                  </a:cubicBezTo>
                  <a:cubicBezTo>
                    <a:pt x="630" y="144"/>
                    <a:pt x="802" y="115"/>
                    <a:pt x="973" y="58"/>
                  </a:cubicBezTo>
                  <a:cubicBezTo>
                    <a:pt x="1174" y="0"/>
                    <a:pt x="1403" y="29"/>
                    <a:pt x="1631" y="115"/>
                  </a:cubicBezTo>
                  <a:cubicBezTo>
                    <a:pt x="1689" y="115"/>
                    <a:pt x="1775" y="144"/>
                    <a:pt x="1832" y="144"/>
                  </a:cubicBezTo>
                  <a:cubicBezTo>
                    <a:pt x="2004" y="201"/>
                    <a:pt x="2290" y="287"/>
                    <a:pt x="2089" y="516"/>
                  </a:cubicBezTo>
                  <a:cubicBezTo>
                    <a:pt x="1660" y="888"/>
                    <a:pt x="1288" y="1374"/>
                    <a:pt x="1002" y="1889"/>
                  </a:cubicBezTo>
                  <a:lnTo>
                    <a:pt x="658" y="23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1553150" y="3397772"/>
              <a:ext cx="153300" cy="187827"/>
            </a:xfrm>
            <a:custGeom>
              <a:avLst/>
              <a:gdLst/>
              <a:ahLst/>
              <a:cxnLst/>
              <a:rect l="l" t="t" r="r" b="b"/>
              <a:pathLst>
                <a:path w="1776" h="2176" extrusionOk="0">
                  <a:moveTo>
                    <a:pt x="1432" y="0"/>
                  </a:moveTo>
                  <a:lnTo>
                    <a:pt x="1432" y="0"/>
                  </a:lnTo>
                  <a:cubicBezTo>
                    <a:pt x="1489" y="57"/>
                    <a:pt x="1489" y="143"/>
                    <a:pt x="1432" y="229"/>
                  </a:cubicBezTo>
                  <a:cubicBezTo>
                    <a:pt x="974" y="601"/>
                    <a:pt x="602" y="1088"/>
                    <a:pt x="344" y="1603"/>
                  </a:cubicBezTo>
                  <a:lnTo>
                    <a:pt x="1" y="2032"/>
                  </a:lnTo>
                  <a:cubicBezTo>
                    <a:pt x="1" y="2032"/>
                    <a:pt x="29" y="2061"/>
                    <a:pt x="29" y="2089"/>
                  </a:cubicBezTo>
                  <a:lnTo>
                    <a:pt x="172" y="2175"/>
                  </a:lnTo>
                  <a:lnTo>
                    <a:pt x="516" y="1717"/>
                  </a:lnTo>
                  <a:cubicBezTo>
                    <a:pt x="802" y="1202"/>
                    <a:pt x="1174" y="716"/>
                    <a:pt x="1603" y="344"/>
                  </a:cubicBezTo>
                  <a:cubicBezTo>
                    <a:pt x="1775" y="143"/>
                    <a:pt x="1603" y="57"/>
                    <a:pt x="1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1560573" y="3501525"/>
              <a:ext cx="247127" cy="182820"/>
            </a:xfrm>
            <a:custGeom>
              <a:avLst/>
              <a:gdLst/>
              <a:ahLst/>
              <a:cxnLst/>
              <a:rect l="l" t="t" r="r" b="b"/>
              <a:pathLst>
                <a:path w="2863" h="2118" extrusionOk="0">
                  <a:moveTo>
                    <a:pt x="573" y="1488"/>
                  </a:moveTo>
                  <a:cubicBezTo>
                    <a:pt x="573" y="1488"/>
                    <a:pt x="1889" y="2118"/>
                    <a:pt x="2376" y="1889"/>
                  </a:cubicBezTo>
                  <a:cubicBezTo>
                    <a:pt x="2862" y="1660"/>
                    <a:pt x="2519" y="172"/>
                    <a:pt x="1718" y="86"/>
                  </a:cubicBezTo>
                  <a:cubicBezTo>
                    <a:pt x="1002" y="0"/>
                    <a:pt x="315" y="372"/>
                    <a:pt x="1" y="10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1563076" y="3580505"/>
              <a:ext cx="224857" cy="88475"/>
            </a:xfrm>
            <a:custGeom>
              <a:avLst/>
              <a:gdLst/>
              <a:ahLst/>
              <a:cxnLst/>
              <a:rect l="l" t="t" r="r" b="b"/>
              <a:pathLst>
                <a:path w="2605" h="1025" extrusionOk="0">
                  <a:moveTo>
                    <a:pt x="86" y="1"/>
                  </a:moveTo>
                  <a:lnTo>
                    <a:pt x="0" y="115"/>
                  </a:lnTo>
                  <a:lnTo>
                    <a:pt x="573" y="573"/>
                  </a:lnTo>
                  <a:cubicBezTo>
                    <a:pt x="573" y="573"/>
                    <a:pt x="1495" y="1024"/>
                    <a:pt x="2073" y="1024"/>
                  </a:cubicBezTo>
                  <a:cubicBezTo>
                    <a:pt x="2178" y="1024"/>
                    <a:pt x="2272" y="1009"/>
                    <a:pt x="2347" y="974"/>
                  </a:cubicBezTo>
                  <a:cubicBezTo>
                    <a:pt x="2519" y="888"/>
                    <a:pt x="2605" y="631"/>
                    <a:pt x="2576" y="373"/>
                  </a:cubicBezTo>
                  <a:lnTo>
                    <a:pt x="2576" y="373"/>
                  </a:lnTo>
                  <a:cubicBezTo>
                    <a:pt x="2576" y="545"/>
                    <a:pt x="2490" y="688"/>
                    <a:pt x="2347" y="802"/>
                  </a:cubicBezTo>
                  <a:cubicBezTo>
                    <a:pt x="2275" y="836"/>
                    <a:pt x="2185" y="851"/>
                    <a:pt x="2085" y="851"/>
                  </a:cubicBezTo>
                  <a:cubicBezTo>
                    <a:pt x="1507" y="851"/>
                    <a:pt x="573" y="373"/>
                    <a:pt x="573" y="373"/>
                  </a:cubicBezTo>
                  <a:lnTo>
                    <a:pt x="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1464243" y="3585511"/>
              <a:ext cx="205090" cy="237200"/>
            </a:xfrm>
            <a:custGeom>
              <a:avLst/>
              <a:gdLst/>
              <a:ahLst/>
              <a:cxnLst/>
              <a:rect l="l" t="t" r="r" b="b"/>
              <a:pathLst>
                <a:path w="2376" h="2748" extrusionOk="0">
                  <a:moveTo>
                    <a:pt x="1059" y="57"/>
                  </a:moveTo>
                  <a:cubicBezTo>
                    <a:pt x="1059" y="57"/>
                    <a:pt x="0" y="916"/>
                    <a:pt x="430" y="1918"/>
                  </a:cubicBezTo>
                  <a:cubicBezTo>
                    <a:pt x="630" y="2490"/>
                    <a:pt x="1260" y="2748"/>
                    <a:pt x="1803" y="2490"/>
                  </a:cubicBezTo>
                  <a:cubicBezTo>
                    <a:pt x="2090" y="2290"/>
                    <a:pt x="2290" y="1975"/>
                    <a:pt x="2376" y="1603"/>
                  </a:cubicBezTo>
                  <a:cubicBezTo>
                    <a:pt x="2376" y="1488"/>
                    <a:pt x="2347" y="1374"/>
                    <a:pt x="2261" y="1259"/>
                  </a:cubicBezTo>
                  <a:cubicBezTo>
                    <a:pt x="2118" y="1030"/>
                    <a:pt x="1832" y="573"/>
                    <a:pt x="1689" y="344"/>
                  </a:cubicBezTo>
                  <a:cubicBezTo>
                    <a:pt x="1546" y="0"/>
                    <a:pt x="1059" y="57"/>
                    <a:pt x="1059" y="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1469163" y="3592934"/>
              <a:ext cx="172894" cy="216225"/>
            </a:xfrm>
            <a:custGeom>
              <a:avLst/>
              <a:gdLst/>
              <a:ahLst/>
              <a:cxnLst/>
              <a:rect l="l" t="t" r="r" b="b"/>
              <a:pathLst>
                <a:path w="2003" h="2505" extrusionOk="0">
                  <a:moveTo>
                    <a:pt x="2002" y="2177"/>
                  </a:moveTo>
                  <a:lnTo>
                    <a:pt x="2002" y="2177"/>
                  </a:lnTo>
                  <a:cubicBezTo>
                    <a:pt x="1974" y="2206"/>
                    <a:pt x="1945" y="2234"/>
                    <a:pt x="1916" y="2262"/>
                  </a:cubicBezTo>
                  <a:lnTo>
                    <a:pt x="1916" y="2262"/>
                  </a:lnTo>
                  <a:cubicBezTo>
                    <a:pt x="1917" y="2262"/>
                    <a:pt x="1917" y="2261"/>
                    <a:pt x="1918" y="2261"/>
                  </a:cubicBezTo>
                  <a:cubicBezTo>
                    <a:pt x="1946" y="2233"/>
                    <a:pt x="1974" y="2205"/>
                    <a:pt x="2002" y="2177"/>
                  </a:cubicBezTo>
                  <a:close/>
                  <a:moveTo>
                    <a:pt x="945" y="0"/>
                  </a:moveTo>
                  <a:cubicBezTo>
                    <a:pt x="745" y="200"/>
                    <a:pt x="1" y="944"/>
                    <a:pt x="373" y="1832"/>
                  </a:cubicBezTo>
                  <a:cubicBezTo>
                    <a:pt x="520" y="2253"/>
                    <a:pt x="901" y="2504"/>
                    <a:pt x="1308" y="2504"/>
                  </a:cubicBezTo>
                  <a:cubicBezTo>
                    <a:pt x="1454" y="2504"/>
                    <a:pt x="1603" y="2472"/>
                    <a:pt x="1746" y="2404"/>
                  </a:cubicBezTo>
                  <a:cubicBezTo>
                    <a:pt x="1803" y="2366"/>
                    <a:pt x="1859" y="2316"/>
                    <a:pt x="1916" y="2262"/>
                  </a:cubicBezTo>
                  <a:lnTo>
                    <a:pt x="1916" y="2262"/>
                  </a:lnTo>
                  <a:cubicBezTo>
                    <a:pt x="1779" y="2327"/>
                    <a:pt x="1634" y="2357"/>
                    <a:pt x="1491" y="2357"/>
                  </a:cubicBezTo>
                  <a:cubicBezTo>
                    <a:pt x="1070" y="2357"/>
                    <a:pt x="665" y="2094"/>
                    <a:pt x="516" y="1689"/>
                  </a:cubicBezTo>
                  <a:cubicBezTo>
                    <a:pt x="230" y="973"/>
                    <a:pt x="659" y="315"/>
                    <a:pt x="9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a:off x="1325877" y="3536051"/>
              <a:ext cx="224943" cy="205177"/>
            </a:xfrm>
            <a:custGeom>
              <a:avLst/>
              <a:gdLst/>
              <a:ahLst/>
              <a:cxnLst/>
              <a:rect l="l" t="t" r="r" b="b"/>
              <a:pathLst>
                <a:path w="2606" h="2377" extrusionOk="0">
                  <a:moveTo>
                    <a:pt x="2605" y="573"/>
                  </a:moveTo>
                  <a:cubicBezTo>
                    <a:pt x="2605" y="573"/>
                    <a:pt x="1203" y="1"/>
                    <a:pt x="401" y="716"/>
                  </a:cubicBezTo>
                  <a:cubicBezTo>
                    <a:pt x="115" y="974"/>
                    <a:pt x="1" y="1375"/>
                    <a:pt x="115" y="1718"/>
                  </a:cubicBezTo>
                  <a:cubicBezTo>
                    <a:pt x="258" y="2090"/>
                    <a:pt x="630" y="2319"/>
                    <a:pt x="1002" y="2319"/>
                  </a:cubicBezTo>
                  <a:cubicBezTo>
                    <a:pt x="2204" y="2376"/>
                    <a:pt x="1832" y="1088"/>
                    <a:pt x="2605"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1325877" y="3566780"/>
              <a:ext cx="224943" cy="159601"/>
            </a:xfrm>
            <a:custGeom>
              <a:avLst/>
              <a:gdLst/>
              <a:ahLst/>
              <a:cxnLst/>
              <a:rect l="l" t="t" r="r" b="b"/>
              <a:pathLst>
                <a:path w="2606" h="1849" extrusionOk="0">
                  <a:moveTo>
                    <a:pt x="1479" y="0"/>
                  </a:moveTo>
                  <a:cubicBezTo>
                    <a:pt x="1107" y="0"/>
                    <a:pt x="710" y="85"/>
                    <a:pt x="401" y="360"/>
                  </a:cubicBezTo>
                  <a:cubicBezTo>
                    <a:pt x="115" y="618"/>
                    <a:pt x="1" y="1019"/>
                    <a:pt x="115" y="1362"/>
                  </a:cubicBezTo>
                  <a:cubicBezTo>
                    <a:pt x="201" y="1591"/>
                    <a:pt x="344" y="1763"/>
                    <a:pt x="573" y="1848"/>
                  </a:cubicBezTo>
                  <a:cubicBezTo>
                    <a:pt x="430" y="1763"/>
                    <a:pt x="344" y="1620"/>
                    <a:pt x="316" y="1476"/>
                  </a:cubicBezTo>
                  <a:cubicBezTo>
                    <a:pt x="172" y="1133"/>
                    <a:pt x="287" y="732"/>
                    <a:pt x="573" y="475"/>
                  </a:cubicBezTo>
                  <a:cubicBezTo>
                    <a:pt x="895" y="197"/>
                    <a:pt x="1291" y="113"/>
                    <a:pt x="1663" y="113"/>
                  </a:cubicBezTo>
                  <a:cubicBezTo>
                    <a:pt x="2019" y="113"/>
                    <a:pt x="2353" y="190"/>
                    <a:pt x="2576" y="246"/>
                  </a:cubicBezTo>
                  <a:lnTo>
                    <a:pt x="2605" y="217"/>
                  </a:lnTo>
                  <a:cubicBezTo>
                    <a:pt x="2605" y="217"/>
                    <a:pt x="2074" y="0"/>
                    <a:pt x="1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1474083" y="3513868"/>
              <a:ext cx="148380" cy="133447"/>
            </a:xfrm>
            <a:custGeom>
              <a:avLst/>
              <a:gdLst/>
              <a:ahLst/>
              <a:cxnLst/>
              <a:rect l="l" t="t" r="r" b="b"/>
              <a:pathLst>
                <a:path w="1719" h="1546" extrusionOk="0">
                  <a:moveTo>
                    <a:pt x="974" y="0"/>
                  </a:moveTo>
                  <a:cubicBezTo>
                    <a:pt x="974" y="0"/>
                    <a:pt x="631" y="86"/>
                    <a:pt x="802" y="573"/>
                  </a:cubicBezTo>
                  <a:cubicBezTo>
                    <a:pt x="802" y="573"/>
                    <a:pt x="573" y="86"/>
                    <a:pt x="287" y="401"/>
                  </a:cubicBezTo>
                  <a:cubicBezTo>
                    <a:pt x="1" y="744"/>
                    <a:pt x="631" y="802"/>
                    <a:pt x="631" y="802"/>
                  </a:cubicBezTo>
                  <a:cubicBezTo>
                    <a:pt x="631" y="802"/>
                    <a:pt x="258" y="802"/>
                    <a:pt x="287" y="1002"/>
                  </a:cubicBezTo>
                  <a:cubicBezTo>
                    <a:pt x="316" y="1202"/>
                    <a:pt x="602" y="1374"/>
                    <a:pt x="888" y="916"/>
                  </a:cubicBezTo>
                  <a:cubicBezTo>
                    <a:pt x="888" y="916"/>
                    <a:pt x="602" y="1317"/>
                    <a:pt x="974" y="1431"/>
                  </a:cubicBezTo>
                  <a:cubicBezTo>
                    <a:pt x="1317" y="1546"/>
                    <a:pt x="1260" y="1031"/>
                    <a:pt x="1088" y="830"/>
                  </a:cubicBezTo>
                  <a:cubicBezTo>
                    <a:pt x="1088" y="830"/>
                    <a:pt x="1317" y="1088"/>
                    <a:pt x="1518" y="887"/>
                  </a:cubicBezTo>
                  <a:cubicBezTo>
                    <a:pt x="1718" y="658"/>
                    <a:pt x="1518" y="372"/>
                    <a:pt x="1232" y="544"/>
                  </a:cubicBezTo>
                  <a:cubicBezTo>
                    <a:pt x="1203" y="544"/>
                    <a:pt x="1317" y="115"/>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1479090" y="3537691"/>
              <a:ext cx="59300" cy="45403"/>
            </a:xfrm>
            <a:custGeom>
              <a:avLst/>
              <a:gdLst/>
              <a:ahLst/>
              <a:cxnLst/>
              <a:rect l="l" t="t" r="r" b="b"/>
              <a:pathLst>
                <a:path w="687" h="526" extrusionOk="0">
                  <a:moveTo>
                    <a:pt x="427" y="1"/>
                  </a:moveTo>
                  <a:cubicBezTo>
                    <a:pt x="366" y="1"/>
                    <a:pt x="299" y="35"/>
                    <a:pt x="229" y="125"/>
                  </a:cubicBezTo>
                  <a:cubicBezTo>
                    <a:pt x="0" y="382"/>
                    <a:pt x="401" y="497"/>
                    <a:pt x="544" y="526"/>
                  </a:cubicBezTo>
                  <a:lnTo>
                    <a:pt x="601" y="526"/>
                  </a:lnTo>
                  <a:cubicBezTo>
                    <a:pt x="601" y="526"/>
                    <a:pt x="57" y="468"/>
                    <a:pt x="315" y="154"/>
                  </a:cubicBezTo>
                  <a:cubicBezTo>
                    <a:pt x="367" y="81"/>
                    <a:pt x="419" y="53"/>
                    <a:pt x="468" y="53"/>
                  </a:cubicBezTo>
                  <a:cubicBezTo>
                    <a:pt x="554" y="53"/>
                    <a:pt x="632" y="138"/>
                    <a:pt x="687" y="211"/>
                  </a:cubicBezTo>
                  <a:cubicBezTo>
                    <a:pt x="631" y="118"/>
                    <a:pt x="539" y="1"/>
                    <a:pt x="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1496353" y="3583008"/>
              <a:ext cx="51963" cy="34527"/>
            </a:xfrm>
            <a:custGeom>
              <a:avLst/>
              <a:gdLst/>
              <a:ahLst/>
              <a:cxnLst/>
              <a:rect l="l" t="t" r="r" b="b"/>
              <a:pathLst>
                <a:path w="602" h="400" extrusionOk="0">
                  <a:moveTo>
                    <a:pt x="601" y="115"/>
                  </a:moveTo>
                  <a:cubicBezTo>
                    <a:pt x="601" y="115"/>
                    <a:pt x="596" y="121"/>
                    <a:pt x="590" y="132"/>
                  </a:cubicBezTo>
                  <a:lnTo>
                    <a:pt x="590" y="132"/>
                  </a:lnTo>
                  <a:cubicBezTo>
                    <a:pt x="594" y="126"/>
                    <a:pt x="598" y="121"/>
                    <a:pt x="601" y="115"/>
                  </a:cubicBezTo>
                  <a:close/>
                  <a:moveTo>
                    <a:pt x="258" y="1"/>
                  </a:moveTo>
                  <a:cubicBezTo>
                    <a:pt x="144" y="1"/>
                    <a:pt x="0" y="86"/>
                    <a:pt x="0" y="201"/>
                  </a:cubicBezTo>
                  <a:cubicBezTo>
                    <a:pt x="17" y="300"/>
                    <a:pt x="110" y="399"/>
                    <a:pt x="240" y="399"/>
                  </a:cubicBezTo>
                  <a:cubicBezTo>
                    <a:pt x="336" y="399"/>
                    <a:pt x="452" y="346"/>
                    <a:pt x="573" y="201"/>
                  </a:cubicBezTo>
                  <a:cubicBezTo>
                    <a:pt x="573" y="169"/>
                    <a:pt x="582" y="146"/>
                    <a:pt x="590" y="132"/>
                  </a:cubicBezTo>
                  <a:lnTo>
                    <a:pt x="590" y="132"/>
                  </a:lnTo>
                  <a:cubicBezTo>
                    <a:pt x="475" y="291"/>
                    <a:pt x="367" y="349"/>
                    <a:pt x="280" y="349"/>
                  </a:cubicBezTo>
                  <a:cubicBezTo>
                    <a:pt x="175" y="349"/>
                    <a:pt x="102" y="265"/>
                    <a:pt x="86" y="172"/>
                  </a:cubicBezTo>
                  <a:cubicBezTo>
                    <a:pt x="86" y="86"/>
                    <a:pt x="172" y="29"/>
                    <a:pt x="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1538303" y="3585511"/>
              <a:ext cx="48683" cy="52826"/>
            </a:xfrm>
            <a:custGeom>
              <a:avLst/>
              <a:gdLst/>
              <a:ahLst/>
              <a:cxnLst/>
              <a:rect l="l" t="t" r="r" b="b"/>
              <a:pathLst>
                <a:path w="564" h="612" extrusionOk="0">
                  <a:moveTo>
                    <a:pt x="316" y="0"/>
                  </a:moveTo>
                  <a:lnTo>
                    <a:pt x="316" y="0"/>
                  </a:lnTo>
                  <a:cubicBezTo>
                    <a:pt x="446" y="157"/>
                    <a:pt x="505" y="527"/>
                    <a:pt x="277" y="527"/>
                  </a:cubicBezTo>
                  <a:cubicBezTo>
                    <a:pt x="255" y="527"/>
                    <a:pt x="229" y="523"/>
                    <a:pt x="201" y="515"/>
                  </a:cubicBezTo>
                  <a:cubicBezTo>
                    <a:pt x="87" y="487"/>
                    <a:pt x="1" y="344"/>
                    <a:pt x="58" y="229"/>
                  </a:cubicBezTo>
                  <a:lnTo>
                    <a:pt x="58" y="229"/>
                  </a:lnTo>
                  <a:cubicBezTo>
                    <a:pt x="1" y="344"/>
                    <a:pt x="1" y="544"/>
                    <a:pt x="201" y="601"/>
                  </a:cubicBezTo>
                  <a:cubicBezTo>
                    <a:pt x="233" y="608"/>
                    <a:pt x="261" y="612"/>
                    <a:pt x="286" y="612"/>
                  </a:cubicBezTo>
                  <a:cubicBezTo>
                    <a:pt x="563" y="612"/>
                    <a:pt x="504" y="212"/>
                    <a:pt x="373" y="29"/>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a:off x="1530966" y="3513868"/>
              <a:ext cx="85800" cy="84419"/>
            </a:xfrm>
            <a:custGeom>
              <a:avLst/>
              <a:gdLst/>
              <a:ahLst/>
              <a:cxnLst/>
              <a:rect l="l" t="t" r="r" b="b"/>
              <a:pathLst>
                <a:path w="994" h="978" extrusionOk="0">
                  <a:moveTo>
                    <a:pt x="137" y="574"/>
                  </a:moveTo>
                  <a:lnTo>
                    <a:pt x="137" y="574"/>
                  </a:lnTo>
                  <a:cubicBezTo>
                    <a:pt x="139" y="583"/>
                    <a:pt x="141" y="592"/>
                    <a:pt x="143" y="601"/>
                  </a:cubicBezTo>
                  <a:cubicBezTo>
                    <a:pt x="143" y="584"/>
                    <a:pt x="143" y="577"/>
                    <a:pt x="137" y="574"/>
                  </a:cubicBezTo>
                  <a:close/>
                  <a:moveTo>
                    <a:pt x="315" y="0"/>
                  </a:moveTo>
                  <a:cubicBezTo>
                    <a:pt x="315" y="0"/>
                    <a:pt x="0" y="86"/>
                    <a:pt x="115" y="573"/>
                  </a:cubicBezTo>
                  <a:cubicBezTo>
                    <a:pt x="126" y="573"/>
                    <a:pt x="133" y="573"/>
                    <a:pt x="137" y="574"/>
                  </a:cubicBezTo>
                  <a:lnTo>
                    <a:pt x="137" y="574"/>
                  </a:lnTo>
                  <a:cubicBezTo>
                    <a:pt x="40" y="141"/>
                    <a:pt x="315" y="86"/>
                    <a:pt x="315" y="86"/>
                  </a:cubicBezTo>
                  <a:cubicBezTo>
                    <a:pt x="601" y="201"/>
                    <a:pt x="515" y="573"/>
                    <a:pt x="515" y="573"/>
                  </a:cubicBezTo>
                  <a:cubicBezTo>
                    <a:pt x="575" y="533"/>
                    <a:pt x="629" y="516"/>
                    <a:pt x="676" y="516"/>
                  </a:cubicBezTo>
                  <a:cubicBezTo>
                    <a:pt x="834" y="516"/>
                    <a:pt x="905" y="705"/>
                    <a:pt x="773" y="859"/>
                  </a:cubicBezTo>
                  <a:cubicBezTo>
                    <a:pt x="717" y="914"/>
                    <a:pt x="650" y="946"/>
                    <a:pt x="586" y="946"/>
                  </a:cubicBezTo>
                  <a:cubicBezTo>
                    <a:pt x="551" y="946"/>
                    <a:pt x="517" y="936"/>
                    <a:pt x="487" y="916"/>
                  </a:cubicBezTo>
                  <a:lnTo>
                    <a:pt x="487" y="916"/>
                  </a:lnTo>
                  <a:cubicBezTo>
                    <a:pt x="540" y="956"/>
                    <a:pt x="599" y="977"/>
                    <a:pt x="659" y="977"/>
                  </a:cubicBezTo>
                  <a:cubicBezTo>
                    <a:pt x="728" y="977"/>
                    <a:pt x="797" y="949"/>
                    <a:pt x="859" y="887"/>
                  </a:cubicBezTo>
                  <a:cubicBezTo>
                    <a:pt x="994" y="707"/>
                    <a:pt x="899" y="492"/>
                    <a:pt x="712" y="492"/>
                  </a:cubicBezTo>
                  <a:cubicBezTo>
                    <a:pt x="662" y="492"/>
                    <a:pt x="605" y="507"/>
                    <a:pt x="544" y="544"/>
                  </a:cubicBezTo>
                  <a:cubicBezTo>
                    <a:pt x="544" y="544"/>
                    <a:pt x="658" y="115"/>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2625293" y="3382925"/>
              <a:ext cx="237200" cy="207594"/>
            </a:xfrm>
            <a:custGeom>
              <a:avLst/>
              <a:gdLst/>
              <a:ahLst/>
              <a:cxnLst/>
              <a:rect l="l" t="t" r="r" b="b"/>
              <a:pathLst>
                <a:path w="2748" h="2405" extrusionOk="0">
                  <a:moveTo>
                    <a:pt x="2691" y="2290"/>
                  </a:moveTo>
                  <a:cubicBezTo>
                    <a:pt x="2691" y="2290"/>
                    <a:pt x="2748" y="1574"/>
                    <a:pt x="1632" y="773"/>
                  </a:cubicBezTo>
                  <a:cubicBezTo>
                    <a:pt x="516" y="0"/>
                    <a:pt x="258" y="2061"/>
                    <a:pt x="258" y="2061"/>
                  </a:cubicBezTo>
                  <a:cubicBezTo>
                    <a:pt x="258" y="2061"/>
                    <a:pt x="0" y="2404"/>
                    <a:pt x="2691" y="229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2630817" y="3447145"/>
              <a:ext cx="226756" cy="137849"/>
            </a:xfrm>
            <a:custGeom>
              <a:avLst/>
              <a:gdLst/>
              <a:ahLst/>
              <a:cxnLst/>
              <a:rect l="l" t="t" r="r" b="b"/>
              <a:pathLst>
                <a:path w="2627" h="1597" extrusionOk="0">
                  <a:moveTo>
                    <a:pt x="709" y="1"/>
                  </a:moveTo>
                  <a:cubicBezTo>
                    <a:pt x="308" y="373"/>
                    <a:pt x="194" y="1317"/>
                    <a:pt x="194" y="1317"/>
                  </a:cubicBezTo>
                  <a:cubicBezTo>
                    <a:pt x="194" y="1317"/>
                    <a:pt x="1" y="1596"/>
                    <a:pt x="1700" y="1596"/>
                  </a:cubicBezTo>
                  <a:cubicBezTo>
                    <a:pt x="1962" y="1596"/>
                    <a:pt x="2268" y="1590"/>
                    <a:pt x="2627" y="1575"/>
                  </a:cubicBezTo>
                  <a:cubicBezTo>
                    <a:pt x="2627" y="1517"/>
                    <a:pt x="2627" y="1460"/>
                    <a:pt x="2627" y="1403"/>
                  </a:cubicBezTo>
                  <a:cubicBezTo>
                    <a:pt x="2366" y="1412"/>
                    <a:pt x="2135" y="1416"/>
                    <a:pt x="1930" y="1416"/>
                  </a:cubicBezTo>
                  <a:cubicBezTo>
                    <a:pt x="153" y="1416"/>
                    <a:pt x="337" y="1117"/>
                    <a:pt x="337" y="1117"/>
                  </a:cubicBezTo>
                  <a:cubicBezTo>
                    <a:pt x="394" y="745"/>
                    <a:pt x="509" y="344"/>
                    <a:pt x="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2817952" y="3385428"/>
              <a:ext cx="197753" cy="202587"/>
            </a:xfrm>
            <a:custGeom>
              <a:avLst/>
              <a:gdLst/>
              <a:ahLst/>
              <a:cxnLst/>
              <a:rect l="l" t="t" r="r" b="b"/>
              <a:pathLst>
                <a:path w="2291" h="2347" extrusionOk="0">
                  <a:moveTo>
                    <a:pt x="516" y="2261"/>
                  </a:moveTo>
                  <a:cubicBezTo>
                    <a:pt x="172" y="1774"/>
                    <a:pt x="1" y="1231"/>
                    <a:pt x="58" y="630"/>
                  </a:cubicBezTo>
                  <a:cubicBezTo>
                    <a:pt x="58" y="630"/>
                    <a:pt x="144" y="229"/>
                    <a:pt x="459" y="172"/>
                  </a:cubicBezTo>
                  <a:cubicBezTo>
                    <a:pt x="630" y="143"/>
                    <a:pt x="802" y="115"/>
                    <a:pt x="974" y="57"/>
                  </a:cubicBezTo>
                  <a:cubicBezTo>
                    <a:pt x="1203" y="0"/>
                    <a:pt x="1432" y="29"/>
                    <a:pt x="1632" y="86"/>
                  </a:cubicBezTo>
                  <a:lnTo>
                    <a:pt x="1832" y="143"/>
                  </a:lnTo>
                  <a:cubicBezTo>
                    <a:pt x="2004" y="200"/>
                    <a:pt x="2290" y="286"/>
                    <a:pt x="2119" y="515"/>
                  </a:cubicBezTo>
                  <a:cubicBezTo>
                    <a:pt x="1661" y="887"/>
                    <a:pt x="1289" y="1374"/>
                    <a:pt x="1002" y="1889"/>
                  </a:cubicBezTo>
                  <a:lnTo>
                    <a:pt x="659" y="23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2859989" y="3400188"/>
              <a:ext cx="153214" cy="187827"/>
            </a:xfrm>
            <a:custGeom>
              <a:avLst/>
              <a:gdLst/>
              <a:ahLst/>
              <a:cxnLst/>
              <a:rect l="l" t="t" r="r" b="b"/>
              <a:pathLst>
                <a:path w="1775" h="2176" extrusionOk="0">
                  <a:moveTo>
                    <a:pt x="1431" y="1"/>
                  </a:moveTo>
                  <a:cubicBezTo>
                    <a:pt x="1488" y="58"/>
                    <a:pt x="1517" y="115"/>
                    <a:pt x="1431" y="230"/>
                  </a:cubicBezTo>
                  <a:cubicBezTo>
                    <a:pt x="973" y="602"/>
                    <a:pt x="601" y="1088"/>
                    <a:pt x="315" y="1603"/>
                  </a:cubicBezTo>
                  <a:lnTo>
                    <a:pt x="0" y="2004"/>
                  </a:lnTo>
                  <a:lnTo>
                    <a:pt x="29" y="2090"/>
                  </a:lnTo>
                  <a:lnTo>
                    <a:pt x="143" y="2176"/>
                  </a:lnTo>
                  <a:lnTo>
                    <a:pt x="515" y="1718"/>
                  </a:lnTo>
                  <a:cubicBezTo>
                    <a:pt x="773" y="1174"/>
                    <a:pt x="1145" y="716"/>
                    <a:pt x="1603" y="344"/>
                  </a:cubicBezTo>
                  <a:cubicBezTo>
                    <a:pt x="1775" y="144"/>
                    <a:pt x="1603" y="58"/>
                    <a:pt x="1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2869829" y="3503941"/>
              <a:ext cx="244710" cy="182907"/>
            </a:xfrm>
            <a:custGeom>
              <a:avLst/>
              <a:gdLst/>
              <a:ahLst/>
              <a:cxnLst/>
              <a:rect l="l" t="t" r="r" b="b"/>
              <a:pathLst>
                <a:path w="2835" h="2119" extrusionOk="0">
                  <a:moveTo>
                    <a:pt x="573" y="1460"/>
                  </a:moveTo>
                  <a:cubicBezTo>
                    <a:pt x="573" y="1460"/>
                    <a:pt x="1861" y="2119"/>
                    <a:pt x="2348" y="1890"/>
                  </a:cubicBezTo>
                  <a:cubicBezTo>
                    <a:pt x="2834" y="1632"/>
                    <a:pt x="2491" y="172"/>
                    <a:pt x="1718" y="87"/>
                  </a:cubicBezTo>
                  <a:cubicBezTo>
                    <a:pt x="1002" y="1"/>
                    <a:pt x="316" y="373"/>
                    <a:pt x="1" y="10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2872332" y="3580505"/>
              <a:ext cx="222440" cy="90720"/>
            </a:xfrm>
            <a:custGeom>
              <a:avLst/>
              <a:gdLst/>
              <a:ahLst/>
              <a:cxnLst/>
              <a:rect l="l" t="t" r="r" b="b"/>
              <a:pathLst>
                <a:path w="2577" h="1051" extrusionOk="0">
                  <a:moveTo>
                    <a:pt x="58" y="1"/>
                  </a:moveTo>
                  <a:cubicBezTo>
                    <a:pt x="29" y="58"/>
                    <a:pt x="29" y="87"/>
                    <a:pt x="0" y="144"/>
                  </a:cubicBezTo>
                  <a:lnTo>
                    <a:pt x="544" y="573"/>
                  </a:lnTo>
                  <a:cubicBezTo>
                    <a:pt x="544" y="573"/>
                    <a:pt x="1479" y="1051"/>
                    <a:pt x="2074" y="1051"/>
                  </a:cubicBezTo>
                  <a:cubicBezTo>
                    <a:pt x="2178" y="1051"/>
                    <a:pt x="2271" y="1037"/>
                    <a:pt x="2347" y="1003"/>
                  </a:cubicBezTo>
                  <a:cubicBezTo>
                    <a:pt x="2519" y="917"/>
                    <a:pt x="2576" y="659"/>
                    <a:pt x="2576" y="373"/>
                  </a:cubicBezTo>
                  <a:lnTo>
                    <a:pt x="2576" y="373"/>
                  </a:lnTo>
                  <a:cubicBezTo>
                    <a:pt x="2576" y="545"/>
                    <a:pt x="2490" y="716"/>
                    <a:pt x="2347" y="802"/>
                  </a:cubicBezTo>
                  <a:cubicBezTo>
                    <a:pt x="2263" y="844"/>
                    <a:pt x="2158" y="862"/>
                    <a:pt x="2041" y="862"/>
                  </a:cubicBezTo>
                  <a:cubicBezTo>
                    <a:pt x="1445" y="862"/>
                    <a:pt x="544" y="402"/>
                    <a:pt x="544" y="402"/>
                  </a:cubicBezTo>
                  <a:lnTo>
                    <a:pt x="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2770996" y="3587928"/>
              <a:ext cx="205177" cy="237287"/>
            </a:xfrm>
            <a:custGeom>
              <a:avLst/>
              <a:gdLst/>
              <a:ahLst/>
              <a:cxnLst/>
              <a:rect l="l" t="t" r="r" b="b"/>
              <a:pathLst>
                <a:path w="2377" h="2749" extrusionOk="0">
                  <a:moveTo>
                    <a:pt x="1060" y="58"/>
                  </a:moveTo>
                  <a:cubicBezTo>
                    <a:pt x="1060" y="58"/>
                    <a:pt x="1" y="917"/>
                    <a:pt x="430" y="1918"/>
                  </a:cubicBezTo>
                  <a:cubicBezTo>
                    <a:pt x="631" y="2491"/>
                    <a:pt x="1260" y="2748"/>
                    <a:pt x="1804" y="2491"/>
                  </a:cubicBezTo>
                  <a:cubicBezTo>
                    <a:pt x="2119" y="2290"/>
                    <a:pt x="2319" y="1976"/>
                    <a:pt x="2376" y="1603"/>
                  </a:cubicBezTo>
                  <a:cubicBezTo>
                    <a:pt x="2376" y="1489"/>
                    <a:pt x="2348" y="1346"/>
                    <a:pt x="2262" y="1260"/>
                  </a:cubicBezTo>
                  <a:cubicBezTo>
                    <a:pt x="2119" y="1031"/>
                    <a:pt x="1833" y="573"/>
                    <a:pt x="1690" y="344"/>
                  </a:cubicBezTo>
                  <a:cubicBezTo>
                    <a:pt x="1546" y="1"/>
                    <a:pt x="1060" y="58"/>
                    <a:pt x="1060" y="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2778419" y="3595351"/>
              <a:ext cx="170563" cy="216225"/>
            </a:xfrm>
            <a:custGeom>
              <a:avLst/>
              <a:gdLst/>
              <a:ahLst/>
              <a:cxnLst/>
              <a:rect l="l" t="t" r="r" b="b"/>
              <a:pathLst>
                <a:path w="1976" h="2505" extrusionOk="0">
                  <a:moveTo>
                    <a:pt x="917" y="1"/>
                  </a:moveTo>
                  <a:lnTo>
                    <a:pt x="917" y="1"/>
                  </a:lnTo>
                  <a:cubicBezTo>
                    <a:pt x="716" y="201"/>
                    <a:pt x="1" y="974"/>
                    <a:pt x="344" y="1832"/>
                  </a:cubicBezTo>
                  <a:cubicBezTo>
                    <a:pt x="492" y="2254"/>
                    <a:pt x="888" y="2505"/>
                    <a:pt x="1303" y="2505"/>
                  </a:cubicBezTo>
                  <a:cubicBezTo>
                    <a:pt x="1452" y="2505"/>
                    <a:pt x="1603" y="2473"/>
                    <a:pt x="1747" y="2405"/>
                  </a:cubicBezTo>
                  <a:cubicBezTo>
                    <a:pt x="1832" y="2347"/>
                    <a:pt x="1918" y="2262"/>
                    <a:pt x="1976" y="2176"/>
                  </a:cubicBezTo>
                  <a:lnTo>
                    <a:pt x="1976" y="2176"/>
                  </a:lnTo>
                  <a:lnTo>
                    <a:pt x="1890" y="2262"/>
                  </a:lnTo>
                  <a:cubicBezTo>
                    <a:pt x="1752" y="2327"/>
                    <a:pt x="1606" y="2357"/>
                    <a:pt x="1463" y="2357"/>
                  </a:cubicBezTo>
                  <a:cubicBezTo>
                    <a:pt x="1041" y="2357"/>
                    <a:pt x="637" y="2095"/>
                    <a:pt x="487" y="1689"/>
                  </a:cubicBezTo>
                  <a:cubicBezTo>
                    <a:pt x="201" y="974"/>
                    <a:pt x="659" y="315"/>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2632716" y="3538555"/>
              <a:ext cx="224857" cy="205090"/>
            </a:xfrm>
            <a:custGeom>
              <a:avLst/>
              <a:gdLst/>
              <a:ahLst/>
              <a:cxnLst/>
              <a:rect l="l" t="t" r="r" b="b"/>
              <a:pathLst>
                <a:path w="2605" h="2376" extrusionOk="0">
                  <a:moveTo>
                    <a:pt x="2605" y="573"/>
                  </a:moveTo>
                  <a:cubicBezTo>
                    <a:pt x="2605" y="573"/>
                    <a:pt x="1231" y="0"/>
                    <a:pt x="401" y="716"/>
                  </a:cubicBezTo>
                  <a:cubicBezTo>
                    <a:pt x="115" y="973"/>
                    <a:pt x="0" y="1374"/>
                    <a:pt x="115" y="1718"/>
                  </a:cubicBezTo>
                  <a:cubicBezTo>
                    <a:pt x="258" y="2090"/>
                    <a:pt x="630" y="2319"/>
                    <a:pt x="1031" y="2290"/>
                  </a:cubicBezTo>
                  <a:cubicBezTo>
                    <a:pt x="2204" y="2376"/>
                    <a:pt x="1832" y="1059"/>
                    <a:pt x="2605"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2632716" y="3569283"/>
              <a:ext cx="224857" cy="159601"/>
            </a:xfrm>
            <a:custGeom>
              <a:avLst/>
              <a:gdLst/>
              <a:ahLst/>
              <a:cxnLst/>
              <a:rect l="l" t="t" r="r" b="b"/>
              <a:pathLst>
                <a:path w="2605" h="1849" extrusionOk="0">
                  <a:moveTo>
                    <a:pt x="1491" y="0"/>
                  </a:moveTo>
                  <a:cubicBezTo>
                    <a:pt x="1120" y="0"/>
                    <a:pt x="720" y="85"/>
                    <a:pt x="401" y="360"/>
                  </a:cubicBezTo>
                  <a:cubicBezTo>
                    <a:pt x="115" y="617"/>
                    <a:pt x="0" y="1018"/>
                    <a:pt x="115" y="1362"/>
                  </a:cubicBezTo>
                  <a:cubicBezTo>
                    <a:pt x="201" y="1591"/>
                    <a:pt x="344" y="1762"/>
                    <a:pt x="573" y="1848"/>
                  </a:cubicBezTo>
                  <a:cubicBezTo>
                    <a:pt x="458" y="1734"/>
                    <a:pt x="372" y="1619"/>
                    <a:pt x="315" y="1476"/>
                  </a:cubicBezTo>
                  <a:cubicBezTo>
                    <a:pt x="201" y="1104"/>
                    <a:pt x="315" y="732"/>
                    <a:pt x="601" y="474"/>
                  </a:cubicBezTo>
                  <a:cubicBezTo>
                    <a:pt x="915" y="191"/>
                    <a:pt x="1321" y="102"/>
                    <a:pt x="1700" y="102"/>
                  </a:cubicBezTo>
                  <a:cubicBezTo>
                    <a:pt x="2047" y="102"/>
                    <a:pt x="2371" y="177"/>
                    <a:pt x="2576" y="245"/>
                  </a:cubicBezTo>
                  <a:lnTo>
                    <a:pt x="2605" y="217"/>
                  </a:lnTo>
                  <a:cubicBezTo>
                    <a:pt x="2605" y="217"/>
                    <a:pt x="2084" y="0"/>
                    <a:pt x="1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2780923" y="3516285"/>
              <a:ext cx="145790" cy="133533"/>
            </a:xfrm>
            <a:custGeom>
              <a:avLst/>
              <a:gdLst/>
              <a:ahLst/>
              <a:cxnLst/>
              <a:rect l="l" t="t" r="r" b="b"/>
              <a:pathLst>
                <a:path w="1689" h="1547" extrusionOk="0">
                  <a:moveTo>
                    <a:pt x="1002" y="1"/>
                  </a:moveTo>
                  <a:cubicBezTo>
                    <a:pt x="1002" y="1"/>
                    <a:pt x="630" y="58"/>
                    <a:pt x="802" y="573"/>
                  </a:cubicBezTo>
                  <a:cubicBezTo>
                    <a:pt x="802" y="573"/>
                    <a:pt x="573" y="58"/>
                    <a:pt x="287" y="402"/>
                  </a:cubicBezTo>
                  <a:cubicBezTo>
                    <a:pt x="0" y="745"/>
                    <a:pt x="630" y="802"/>
                    <a:pt x="630" y="802"/>
                  </a:cubicBezTo>
                  <a:cubicBezTo>
                    <a:pt x="630" y="802"/>
                    <a:pt x="258" y="802"/>
                    <a:pt x="258" y="1003"/>
                  </a:cubicBezTo>
                  <a:cubicBezTo>
                    <a:pt x="287" y="1174"/>
                    <a:pt x="573" y="1375"/>
                    <a:pt x="888" y="917"/>
                  </a:cubicBezTo>
                  <a:cubicBezTo>
                    <a:pt x="888" y="917"/>
                    <a:pt x="573" y="1317"/>
                    <a:pt x="945" y="1432"/>
                  </a:cubicBezTo>
                  <a:cubicBezTo>
                    <a:pt x="1317" y="1546"/>
                    <a:pt x="1231" y="1003"/>
                    <a:pt x="1059" y="831"/>
                  </a:cubicBezTo>
                  <a:cubicBezTo>
                    <a:pt x="1059" y="831"/>
                    <a:pt x="1288" y="1088"/>
                    <a:pt x="1489" y="859"/>
                  </a:cubicBezTo>
                  <a:cubicBezTo>
                    <a:pt x="1689" y="659"/>
                    <a:pt x="1489" y="344"/>
                    <a:pt x="1202" y="545"/>
                  </a:cubicBezTo>
                  <a:cubicBezTo>
                    <a:pt x="1202" y="545"/>
                    <a:pt x="1317" y="115"/>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2796805" y="3540195"/>
              <a:ext cx="48424" cy="45403"/>
            </a:xfrm>
            <a:custGeom>
              <a:avLst/>
              <a:gdLst/>
              <a:ahLst/>
              <a:cxnLst/>
              <a:rect l="l" t="t" r="r" b="b"/>
              <a:pathLst>
                <a:path w="561" h="526" extrusionOk="0">
                  <a:moveTo>
                    <a:pt x="320" y="0"/>
                  </a:moveTo>
                  <a:cubicBezTo>
                    <a:pt x="256" y="0"/>
                    <a:pt x="183" y="34"/>
                    <a:pt x="103" y="125"/>
                  </a:cubicBezTo>
                  <a:cubicBezTo>
                    <a:pt x="0" y="242"/>
                    <a:pt x="55" y="329"/>
                    <a:pt x="149" y="390"/>
                  </a:cubicBezTo>
                  <a:lnTo>
                    <a:pt x="149" y="390"/>
                  </a:lnTo>
                  <a:cubicBezTo>
                    <a:pt x="106" y="335"/>
                    <a:pt x="102" y="258"/>
                    <a:pt x="189" y="153"/>
                  </a:cubicBezTo>
                  <a:cubicBezTo>
                    <a:pt x="251" y="80"/>
                    <a:pt x="309" y="53"/>
                    <a:pt x="361" y="53"/>
                  </a:cubicBezTo>
                  <a:cubicBezTo>
                    <a:pt x="453" y="53"/>
                    <a:pt x="524" y="137"/>
                    <a:pt x="561" y="210"/>
                  </a:cubicBezTo>
                  <a:cubicBezTo>
                    <a:pt x="523" y="117"/>
                    <a:pt x="438" y="0"/>
                    <a:pt x="320" y="0"/>
                  </a:cubicBezTo>
                  <a:close/>
                  <a:moveTo>
                    <a:pt x="149" y="390"/>
                  </a:moveTo>
                  <a:cubicBezTo>
                    <a:pt x="234" y="500"/>
                    <a:pt x="475" y="525"/>
                    <a:pt x="475" y="525"/>
                  </a:cubicBezTo>
                  <a:lnTo>
                    <a:pt x="417" y="497"/>
                  </a:lnTo>
                  <a:cubicBezTo>
                    <a:pt x="362" y="483"/>
                    <a:pt x="238" y="448"/>
                    <a:pt x="149" y="3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2803192" y="3585511"/>
              <a:ext cx="54380" cy="34441"/>
            </a:xfrm>
            <a:custGeom>
              <a:avLst/>
              <a:gdLst/>
              <a:ahLst/>
              <a:cxnLst/>
              <a:rect l="l" t="t" r="r" b="b"/>
              <a:pathLst>
                <a:path w="630" h="399" extrusionOk="0">
                  <a:moveTo>
                    <a:pt x="630" y="115"/>
                  </a:moveTo>
                  <a:lnTo>
                    <a:pt x="630" y="115"/>
                  </a:lnTo>
                  <a:cubicBezTo>
                    <a:pt x="606" y="138"/>
                    <a:pt x="582" y="162"/>
                    <a:pt x="575" y="186"/>
                  </a:cubicBezTo>
                  <a:lnTo>
                    <a:pt x="575" y="186"/>
                  </a:lnTo>
                  <a:cubicBezTo>
                    <a:pt x="593" y="165"/>
                    <a:pt x="611" y="141"/>
                    <a:pt x="630" y="115"/>
                  </a:cubicBezTo>
                  <a:close/>
                  <a:moveTo>
                    <a:pt x="258" y="0"/>
                  </a:moveTo>
                  <a:cubicBezTo>
                    <a:pt x="143" y="0"/>
                    <a:pt x="0" y="57"/>
                    <a:pt x="0" y="201"/>
                  </a:cubicBezTo>
                  <a:cubicBezTo>
                    <a:pt x="17" y="300"/>
                    <a:pt x="109" y="399"/>
                    <a:pt x="240" y="399"/>
                  </a:cubicBezTo>
                  <a:cubicBezTo>
                    <a:pt x="336" y="399"/>
                    <a:pt x="451" y="346"/>
                    <a:pt x="572" y="201"/>
                  </a:cubicBezTo>
                  <a:cubicBezTo>
                    <a:pt x="572" y="196"/>
                    <a:pt x="573" y="191"/>
                    <a:pt x="575" y="186"/>
                  </a:cubicBezTo>
                  <a:lnTo>
                    <a:pt x="575" y="186"/>
                  </a:lnTo>
                  <a:cubicBezTo>
                    <a:pt x="478" y="298"/>
                    <a:pt x="384" y="339"/>
                    <a:pt x="304" y="339"/>
                  </a:cubicBezTo>
                  <a:cubicBezTo>
                    <a:pt x="187" y="339"/>
                    <a:pt x="102" y="251"/>
                    <a:pt x="86" y="172"/>
                  </a:cubicBezTo>
                  <a:cubicBezTo>
                    <a:pt x="86" y="57"/>
                    <a:pt x="172" y="29"/>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2845142" y="3587928"/>
              <a:ext cx="48338" cy="51100"/>
            </a:xfrm>
            <a:custGeom>
              <a:avLst/>
              <a:gdLst/>
              <a:ahLst/>
              <a:cxnLst/>
              <a:rect l="l" t="t" r="r" b="b"/>
              <a:pathLst>
                <a:path w="560" h="592" extrusionOk="0">
                  <a:moveTo>
                    <a:pt x="315" y="1"/>
                  </a:moveTo>
                  <a:cubicBezTo>
                    <a:pt x="446" y="157"/>
                    <a:pt x="505" y="527"/>
                    <a:pt x="277" y="527"/>
                  </a:cubicBezTo>
                  <a:cubicBezTo>
                    <a:pt x="254" y="527"/>
                    <a:pt x="229" y="524"/>
                    <a:pt x="201" y="516"/>
                  </a:cubicBezTo>
                  <a:cubicBezTo>
                    <a:pt x="58" y="487"/>
                    <a:pt x="1" y="344"/>
                    <a:pt x="58" y="230"/>
                  </a:cubicBezTo>
                  <a:lnTo>
                    <a:pt x="58" y="230"/>
                  </a:lnTo>
                  <a:cubicBezTo>
                    <a:pt x="1" y="344"/>
                    <a:pt x="1" y="516"/>
                    <a:pt x="201" y="573"/>
                  </a:cubicBezTo>
                  <a:cubicBezTo>
                    <a:pt x="241" y="586"/>
                    <a:pt x="277" y="591"/>
                    <a:pt x="307" y="591"/>
                  </a:cubicBezTo>
                  <a:cubicBezTo>
                    <a:pt x="560" y="591"/>
                    <a:pt x="500" y="208"/>
                    <a:pt x="373" y="29"/>
                  </a:cubicBezTo>
                  <a:cubicBezTo>
                    <a:pt x="344" y="1"/>
                    <a:pt x="344" y="1"/>
                    <a:pt x="3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2842121" y="3516285"/>
              <a:ext cx="82692" cy="82261"/>
            </a:xfrm>
            <a:custGeom>
              <a:avLst/>
              <a:gdLst/>
              <a:ahLst/>
              <a:cxnLst/>
              <a:rect l="l" t="t" r="r" b="b"/>
              <a:pathLst>
                <a:path w="958" h="953" extrusionOk="0">
                  <a:moveTo>
                    <a:pt x="68" y="441"/>
                  </a:moveTo>
                  <a:cubicBezTo>
                    <a:pt x="70" y="488"/>
                    <a:pt x="78" y="541"/>
                    <a:pt x="93" y="602"/>
                  </a:cubicBezTo>
                  <a:lnTo>
                    <a:pt x="93" y="545"/>
                  </a:lnTo>
                  <a:cubicBezTo>
                    <a:pt x="82" y="508"/>
                    <a:pt x="74" y="473"/>
                    <a:pt x="68" y="441"/>
                  </a:cubicBezTo>
                  <a:close/>
                  <a:moveTo>
                    <a:pt x="293" y="1"/>
                  </a:moveTo>
                  <a:cubicBezTo>
                    <a:pt x="293" y="1"/>
                    <a:pt x="0" y="50"/>
                    <a:pt x="68" y="441"/>
                  </a:cubicBezTo>
                  <a:lnTo>
                    <a:pt x="68" y="441"/>
                  </a:lnTo>
                  <a:cubicBezTo>
                    <a:pt x="56" y="130"/>
                    <a:pt x="293" y="87"/>
                    <a:pt x="293" y="87"/>
                  </a:cubicBezTo>
                  <a:cubicBezTo>
                    <a:pt x="579" y="201"/>
                    <a:pt x="465" y="573"/>
                    <a:pt x="465" y="573"/>
                  </a:cubicBezTo>
                  <a:cubicBezTo>
                    <a:pt x="524" y="534"/>
                    <a:pt x="579" y="517"/>
                    <a:pt x="626" y="517"/>
                  </a:cubicBezTo>
                  <a:cubicBezTo>
                    <a:pt x="783" y="517"/>
                    <a:pt x="855" y="705"/>
                    <a:pt x="722" y="859"/>
                  </a:cubicBezTo>
                  <a:cubicBezTo>
                    <a:pt x="691" y="907"/>
                    <a:pt x="633" y="928"/>
                    <a:pt x="574" y="928"/>
                  </a:cubicBezTo>
                  <a:cubicBezTo>
                    <a:pt x="525" y="928"/>
                    <a:pt x="475" y="914"/>
                    <a:pt x="436" y="888"/>
                  </a:cubicBezTo>
                  <a:lnTo>
                    <a:pt x="436" y="888"/>
                  </a:lnTo>
                  <a:cubicBezTo>
                    <a:pt x="493" y="931"/>
                    <a:pt x="558" y="952"/>
                    <a:pt x="619" y="952"/>
                  </a:cubicBezTo>
                  <a:cubicBezTo>
                    <a:pt x="679" y="952"/>
                    <a:pt x="737" y="931"/>
                    <a:pt x="780" y="888"/>
                  </a:cubicBezTo>
                  <a:cubicBezTo>
                    <a:pt x="957" y="710"/>
                    <a:pt x="876" y="481"/>
                    <a:pt x="684" y="481"/>
                  </a:cubicBezTo>
                  <a:cubicBezTo>
                    <a:pt x="629" y="481"/>
                    <a:pt x="564" y="500"/>
                    <a:pt x="493" y="545"/>
                  </a:cubicBezTo>
                  <a:cubicBezTo>
                    <a:pt x="493" y="545"/>
                    <a:pt x="608" y="115"/>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652"/>
        <p:cNvGrpSpPr/>
        <p:nvPr/>
      </p:nvGrpSpPr>
      <p:grpSpPr>
        <a:xfrm>
          <a:off x="0" y="0"/>
          <a:ext cx="0" cy="0"/>
          <a:chOff x="0" y="0"/>
          <a:chExt cx="0" cy="0"/>
        </a:xfrm>
      </p:grpSpPr>
      <p:sp>
        <p:nvSpPr>
          <p:cNvPr id="1653" name="Google Shape;1653;p4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GRAPHS</a:t>
            </a:r>
            <a:endParaRPr/>
          </a:p>
        </p:txBody>
      </p:sp>
      <p:sp>
        <p:nvSpPr>
          <p:cNvPr id="1654" name="Google Shape;1654;p46"/>
          <p:cNvSpPr txBox="1"/>
          <p:nvPr/>
        </p:nvSpPr>
        <p:spPr>
          <a:xfrm>
            <a:off x="714300" y="3937925"/>
            <a:ext cx="4095900" cy="68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rgbClr val="595959"/>
                </a:solidFill>
                <a:latin typeface="Montserrat"/>
                <a:ea typeface="Montserrat"/>
                <a:cs typeface="Montserrat"/>
                <a:sym typeface="Montserrat"/>
              </a:rPr>
              <a:t>* To modify this graph, click on it, follow the link, change the data and paste the new graph here, replacing this one.</a:t>
            </a:r>
            <a:endParaRPr sz="1000">
              <a:solidFill>
                <a:srgbClr val="595959"/>
              </a:solidFill>
              <a:latin typeface="Montserrat"/>
              <a:ea typeface="Montserrat"/>
              <a:cs typeface="Montserrat"/>
              <a:sym typeface="Montserrat"/>
            </a:endParaRPr>
          </a:p>
          <a:p>
            <a:pPr marL="0" lvl="0" indent="0" algn="l" rtl="0">
              <a:lnSpc>
                <a:spcPct val="115000"/>
              </a:lnSpc>
              <a:spcBef>
                <a:spcPts val="0"/>
              </a:spcBef>
              <a:spcAft>
                <a:spcPts val="1600"/>
              </a:spcAft>
              <a:buNone/>
            </a:pPr>
            <a:r>
              <a:rPr lang="en" sz="1000" u="sng">
                <a:solidFill>
                  <a:srgbClr val="595959"/>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You can see how to modify the graph here</a:t>
            </a:r>
            <a:endParaRPr sz="1000">
              <a:latin typeface="Montserrat"/>
              <a:ea typeface="Montserrat"/>
              <a:cs typeface="Montserrat"/>
              <a:sym typeface="Montserrat"/>
            </a:endParaRPr>
          </a:p>
        </p:txBody>
      </p:sp>
      <p:sp>
        <p:nvSpPr>
          <p:cNvPr id="1655" name="Google Shape;1655;p46"/>
          <p:cNvSpPr txBox="1"/>
          <p:nvPr/>
        </p:nvSpPr>
        <p:spPr>
          <a:xfrm>
            <a:off x="5810250" y="9805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656" name="Google Shape;1656;p46"/>
          <p:cNvSpPr txBox="1"/>
          <p:nvPr/>
        </p:nvSpPr>
        <p:spPr>
          <a:xfrm>
            <a:off x="5810250" y="13519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closest planet to the Sun and the smallest one</a:t>
            </a:r>
            <a:endParaRPr>
              <a:solidFill>
                <a:schemeClr val="dk2"/>
              </a:solidFill>
              <a:latin typeface="Montserrat"/>
              <a:ea typeface="Montserrat"/>
              <a:cs typeface="Montserrat"/>
              <a:sym typeface="Montserrat"/>
            </a:endParaRPr>
          </a:p>
        </p:txBody>
      </p:sp>
      <p:sp>
        <p:nvSpPr>
          <p:cNvPr id="1657" name="Google Shape;1657;p46"/>
          <p:cNvSpPr/>
          <p:nvPr/>
        </p:nvSpPr>
        <p:spPr>
          <a:xfrm>
            <a:off x="8115300" y="1128825"/>
            <a:ext cx="162000" cy="162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6"/>
          <p:cNvSpPr txBox="1"/>
          <p:nvPr/>
        </p:nvSpPr>
        <p:spPr>
          <a:xfrm>
            <a:off x="5810250" y="22189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1659" name="Google Shape;1659;p46"/>
          <p:cNvSpPr txBox="1"/>
          <p:nvPr/>
        </p:nvSpPr>
        <p:spPr>
          <a:xfrm>
            <a:off x="5810250" y="25903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Venus has a beautiful name and is the second planet</a:t>
            </a:r>
            <a:endParaRPr>
              <a:solidFill>
                <a:schemeClr val="dk2"/>
              </a:solidFill>
              <a:latin typeface="Montserrat"/>
              <a:ea typeface="Montserrat"/>
              <a:cs typeface="Montserrat"/>
              <a:sym typeface="Montserrat"/>
            </a:endParaRPr>
          </a:p>
        </p:txBody>
      </p:sp>
      <p:sp>
        <p:nvSpPr>
          <p:cNvPr id="1660" name="Google Shape;1660;p46"/>
          <p:cNvSpPr/>
          <p:nvPr/>
        </p:nvSpPr>
        <p:spPr>
          <a:xfrm>
            <a:off x="8115300" y="2367225"/>
            <a:ext cx="162000" cy="16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6"/>
          <p:cNvSpPr txBox="1"/>
          <p:nvPr/>
        </p:nvSpPr>
        <p:spPr>
          <a:xfrm>
            <a:off x="5810250" y="34573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1662" name="Google Shape;1662;p46"/>
          <p:cNvSpPr txBox="1"/>
          <p:nvPr/>
        </p:nvSpPr>
        <p:spPr>
          <a:xfrm>
            <a:off x="5810250" y="38287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Despite being red, Mars is actually a cold place full of iron oxide</a:t>
            </a:r>
            <a:endParaRPr>
              <a:solidFill>
                <a:schemeClr val="dk2"/>
              </a:solidFill>
              <a:latin typeface="Montserrat"/>
              <a:ea typeface="Montserrat"/>
              <a:cs typeface="Montserrat"/>
              <a:sym typeface="Montserrat"/>
            </a:endParaRPr>
          </a:p>
        </p:txBody>
      </p:sp>
      <p:sp>
        <p:nvSpPr>
          <p:cNvPr id="1663" name="Google Shape;1663;p46"/>
          <p:cNvSpPr/>
          <p:nvPr/>
        </p:nvSpPr>
        <p:spPr>
          <a:xfrm>
            <a:off x="8115300" y="3605625"/>
            <a:ext cx="162000" cy="162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64" name="Google Shape;1664;p46" title="Gráfico">
            <a:hlinkClick r:id="rId4"/>
          </p:cNvPr>
          <p:cNvPicPr preferRelativeResize="0"/>
          <p:nvPr/>
        </p:nvPicPr>
        <p:blipFill>
          <a:blip r:embed="rId5">
            <a:alphaModFix/>
          </a:blip>
          <a:stretch>
            <a:fillRect/>
          </a:stretch>
        </p:blipFill>
        <p:spPr>
          <a:xfrm>
            <a:off x="714300" y="1292392"/>
            <a:ext cx="4282401" cy="264794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668"/>
        <p:cNvGrpSpPr/>
        <p:nvPr/>
      </p:nvGrpSpPr>
      <p:grpSpPr>
        <a:xfrm>
          <a:off x="0" y="0"/>
          <a:ext cx="0" cy="0"/>
          <a:chOff x="0" y="0"/>
          <a:chExt cx="0" cy="0"/>
        </a:xfrm>
      </p:grpSpPr>
      <p:sp>
        <p:nvSpPr>
          <p:cNvPr id="1669" name="Google Shape;1669;p47"/>
          <p:cNvSpPr/>
          <p:nvPr/>
        </p:nvSpPr>
        <p:spPr>
          <a:xfrm>
            <a:off x="992913" y="1666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7"/>
          <p:cNvSpPr/>
          <p:nvPr/>
        </p:nvSpPr>
        <p:spPr>
          <a:xfrm>
            <a:off x="5102913" y="1666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7"/>
          <p:cNvSpPr/>
          <p:nvPr/>
        </p:nvSpPr>
        <p:spPr>
          <a:xfrm>
            <a:off x="992913" y="3238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7"/>
          <p:cNvSpPr/>
          <p:nvPr/>
        </p:nvSpPr>
        <p:spPr>
          <a:xfrm>
            <a:off x="5102913" y="3238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SERVICES</a:t>
            </a:r>
            <a:endParaRPr/>
          </a:p>
        </p:txBody>
      </p:sp>
      <p:sp>
        <p:nvSpPr>
          <p:cNvPr id="1674" name="Google Shape;1674;p47"/>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1675" name="Google Shape;1675;p47"/>
          <p:cNvSpPr txBox="1">
            <a:spLocks noGrp="1"/>
          </p:cNvSpPr>
          <p:nvPr>
            <p:ph type="subTitle" idx="1"/>
          </p:nvPr>
        </p:nvSpPr>
        <p:spPr>
          <a:xfrm>
            <a:off x="1764375" y="1933575"/>
            <a:ext cx="2276700" cy="762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one</a:t>
            </a:r>
            <a:endParaRPr/>
          </a:p>
        </p:txBody>
      </p:sp>
      <p:sp>
        <p:nvSpPr>
          <p:cNvPr id="1676" name="Google Shape;1676;p47"/>
          <p:cNvSpPr txBox="1">
            <a:spLocks noGrp="1"/>
          </p:cNvSpPr>
          <p:nvPr>
            <p:ph type="title" idx="3"/>
          </p:nvPr>
        </p:nvSpPr>
        <p:spPr>
          <a:xfrm>
            <a:off x="1764375" y="30989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1677" name="Google Shape;1677;p47"/>
          <p:cNvSpPr txBox="1">
            <a:spLocks noGrp="1"/>
          </p:cNvSpPr>
          <p:nvPr>
            <p:ph type="subTitle" idx="4"/>
          </p:nvPr>
        </p:nvSpPr>
        <p:spPr>
          <a:xfrm>
            <a:off x="1764375" y="3495675"/>
            <a:ext cx="2276700" cy="695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a beautiful name and is the second planet from the Sun</a:t>
            </a:r>
            <a:endParaRPr/>
          </a:p>
        </p:txBody>
      </p:sp>
      <p:sp>
        <p:nvSpPr>
          <p:cNvPr id="1678" name="Google Shape;1678;p47"/>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679" name="Google Shape;1679;p47"/>
          <p:cNvSpPr txBox="1">
            <a:spLocks noGrp="1"/>
          </p:cNvSpPr>
          <p:nvPr>
            <p:ph type="subTitle" idx="6"/>
          </p:nvPr>
        </p:nvSpPr>
        <p:spPr>
          <a:xfrm>
            <a:off x="5874375" y="1933575"/>
            <a:ext cx="2276700" cy="762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Despite being red, Mars is actually a cold place. It's full of iron oxide dust</a:t>
            </a:r>
            <a:endParaRPr/>
          </a:p>
        </p:txBody>
      </p:sp>
      <p:sp>
        <p:nvSpPr>
          <p:cNvPr id="1680" name="Google Shape;1680;p47"/>
          <p:cNvSpPr txBox="1">
            <a:spLocks noGrp="1"/>
          </p:cNvSpPr>
          <p:nvPr>
            <p:ph type="title" idx="7"/>
          </p:nvPr>
        </p:nvSpPr>
        <p:spPr>
          <a:xfrm>
            <a:off x="5874375" y="30989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1681" name="Google Shape;1681;p47"/>
          <p:cNvSpPr txBox="1">
            <a:spLocks noGrp="1"/>
          </p:cNvSpPr>
          <p:nvPr>
            <p:ph type="subTitle" idx="8"/>
          </p:nvPr>
        </p:nvSpPr>
        <p:spPr>
          <a:xfrm>
            <a:off x="5874375" y="3495675"/>
            <a:ext cx="2276700" cy="695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Neptune is the farthest planet from the Sun. It's also the fourth-largest</a:t>
            </a:r>
            <a:endParaRPr/>
          </a:p>
        </p:txBody>
      </p:sp>
      <p:grpSp>
        <p:nvGrpSpPr>
          <p:cNvPr id="1682" name="Google Shape;1682;p47"/>
          <p:cNvGrpSpPr/>
          <p:nvPr/>
        </p:nvGrpSpPr>
        <p:grpSpPr>
          <a:xfrm>
            <a:off x="1156669" y="1809524"/>
            <a:ext cx="310602" cy="352803"/>
            <a:chOff x="-28069875" y="3175300"/>
            <a:chExt cx="260725" cy="296150"/>
          </a:xfrm>
        </p:grpSpPr>
        <p:sp>
          <p:nvSpPr>
            <p:cNvPr id="1683" name="Google Shape;1683;p47"/>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7"/>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7"/>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7"/>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7"/>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7"/>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7"/>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7"/>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7"/>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47"/>
          <p:cNvGrpSpPr/>
          <p:nvPr/>
        </p:nvGrpSpPr>
        <p:grpSpPr>
          <a:xfrm>
            <a:off x="5272312" y="3381611"/>
            <a:ext cx="299344" cy="351880"/>
            <a:chOff x="-27691025" y="3175300"/>
            <a:chExt cx="251275" cy="295375"/>
          </a:xfrm>
        </p:grpSpPr>
        <p:sp>
          <p:nvSpPr>
            <p:cNvPr id="1693" name="Google Shape;1693;p47"/>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7"/>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7"/>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7"/>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47"/>
          <p:cNvGrpSpPr/>
          <p:nvPr/>
        </p:nvGrpSpPr>
        <p:grpSpPr>
          <a:xfrm>
            <a:off x="5244618" y="1809524"/>
            <a:ext cx="354710" cy="352803"/>
            <a:chOff x="-27351575" y="3175300"/>
            <a:chExt cx="297750" cy="296150"/>
          </a:xfrm>
        </p:grpSpPr>
        <p:sp>
          <p:nvSpPr>
            <p:cNvPr id="1698" name="Google Shape;1698;p47"/>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7"/>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7"/>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7"/>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47"/>
          <p:cNvGrpSpPr/>
          <p:nvPr/>
        </p:nvGrpSpPr>
        <p:grpSpPr>
          <a:xfrm>
            <a:off x="1135561" y="3391452"/>
            <a:ext cx="352833" cy="332194"/>
            <a:chOff x="-23615075" y="3906200"/>
            <a:chExt cx="296175" cy="278850"/>
          </a:xfrm>
        </p:grpSpPr>
        <p:sp>
          <p:nvSpPr>
            <p:cNvPr id="1703" name="Google Shape;1703;p47"/>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7"/>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7"/>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709"/>
        <p:cNvGrpSpPr/>
        <p:nvPr/>
      </p:nvGrpSpPr>
      <p:grpSpPr>
        <a:xfrm>
          <a:off x="0" y="0"/>
          <a:ext cx="0" cy="0"/>
          <a:chOff x="0" y="0"/>
          <a:chExt cx="0" cy="0"/>
        </a:xfrm>
      </p:grpSpPr>
      <p:sp>
        <p:nvSpPr>
          <p:cNvPr id="1710" name="Google Shape;1710;p4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QUALITY IMPROVEMENT MEASURES</a:t>
            </a:r>
            <a:endParaRPr/>
          </a:p>
        </p:txBody>
      </p:sp>
      <p:graphicFrame>
        <p:nvGraphicFramePr>
          <p:cNvPr id="1711" name="Google Shape;1711;p48"/>
          <p:cNvGraphicFramePr/>
          <p:nvPr/>
        </p:nvGraphicFramePr>
        <p:xfrm>
          <a:off x="714300" y="1524000"/>
          <a:ext cx="3000000" cy="3000000"/>
        </p:xfrm>
        <a:graphic>
          <a:graphicData uri="http://schemas.openxmlformats.org/drawingml/2006/table">
            <a:tbl>
              <a:tblPr>
                <a:noFill/>
                <a:tableStyleId>{6882180F-EF43-4449-8EF1-19345C7A120B}</a:tableStyleId>
              </a:tblPr>
              <a:tblGrid>
                <a:gridCol w="1963775">
                  <a:extLst>
                    <a:ext uri="{9D8B030D-6E8A-4147-A177-3AD203B41FA5}">
                      <a16:colId xmlns:a16="http://schemas.microsoft.com/office/drawing/2014/main" val="20000"/>
                    </a:ext>
                  </a:extLst>
                </a:gridCol>
                <a:gridCol w="2735300">
                  <a:extLst>
                    <a:ext uri="{9D8B030D-6E8A-4147-A177-3AD203B41FA5}">
                      <a16:colId xmlns:a16="http://schemas.microsoft.com/office/drawing/2014/main" val="20001"/>
                    </a:ext>
                  </a:extLst>
                </a:gridCol>
                <a:gridCol w="2906750">
                  <a:extLst>
                    <a:ext uri="{9D8B030D-6E8A-4147-A177-3AD203B41FA5}">
                      <a16:colId xmlns:a16="http://schemas.microsoft.com/office/drawing/2014/main" val="20002"/>
                    </a:ext>
                  </a:extLst>
                </a:gridCol>
              </a:tblGrid>
              <a:tr h="642950">
                <a:tc>
                  <a:txBody>
                    <a:bodyPr/>
                    <a:lstStyle/>
                    <a:p>
                      <a:pPr marL="0" lvl="0" indent="0" algn="l" rtl="0">
                        <a:spcBef>
                          <a:spcPts val="0"/>
                        </a:spcBef>
                        <a:spcAft>
                          <a:spcPts val="0"/>
                        </a:spcAft>
                        <a:buNone/>
                      </a:pPr>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MERCURY</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MARS</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JUPITER</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Mercury is the smallest planet of them all </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Jupiter is made of gas and it’s the biggest planet of them all</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SATURN</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Saturn is a gas giant and has several rings</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VENUS</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Despite being red, Mars is actually a cold place</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Neptune is the farthest planet from the Sun</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888"/>
        <p:cNvGrpSpPr/>
        <p:nvPr/>
      </p:nvGrpSpPr>
      <p:grpSpPr>
        <a:xfrm>
          <a:off x="0" y="0"/>
          <a:ext cx="0" cy="0"/>
          <a:chOff x="0" y="0"/>
          <a:chExt cx="0" cy="0"/>
        </a:xfrm>
      </p:grpSpPr>
      <p:sp>
        <p:nvSpPr>
          <p:cNvPr id="1889" name="Google Shape;1889;p51"/>
          <p:cNvSpPr/>
          <p:nvPr/>
        </p:nvSpPr>
        <p:spPr>
          <a:xfrm>
            <a:off x="3424200" y="1843125"/>
            <a:ext cx="2295600" cy="229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3625350" y="2044736"/>
            <a:ext cx="1893300" cy="1892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sp>
        <p:nvSpPr>
          <p:cNvPr id="1892" name="Google Shape;1892;p51"/>
          <p:cNvSpPr/>
          <p:nvPr/>
        </p:nvSpPr>
        <p:spPr>
          <a:xfrm>
            <a:off x="5172138" y="19383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1"/>
          <p:cNvSpPr/>
          <p:nvPr/>
        </p:nvSpPr>
        <p:spPr>
          <a:xfrm>
            <a:off x="3333738" y="19383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5172138" y="3211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3333738" y="3211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1"/>
          <p:cNvGrpSpPr/>
          <p:nvPr/>
        </p:nvGrpSpPr>
        <p:grpSpPr>
          <a:xfrm>
            <a:off x="3488117" y="3354590"/>
            <a:ext cx="329365" cy="351910"/>
            <a:chOff x="-24344425" y="3519475"/>
            <a:chExt cx="276475" cy="295400"/>
          </a:xfrm>
        </p:grpSpPr>
        <p:sp>
          <p:nvSpPr>
            <p:cNvPr id="1897" name="Google Shape;1897;p5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51"/>
          <p:cNvGrpSpPr/>
          <p:nvPr/>
        </p:nvGrpSpPr>
        <p:grpSpPr>
          <a:xfrm>
            <a:off x="5316197" y="3356485"/>
            <a:ext cx="350004" cy="348128"/>
            <a:chOff x="-24353075" y="3891250"/>
            <a:chExt cx="293800" cy="292225"/>
          </a:xfrm>
        </p:grpSpPr>
        <p:sp>
          <p:nvSpPr>
            <p:cNvPr id="1900" name="Google Shape;1900;p5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51"/>
          <p:cNvGrpSpPr/>
          <p:nvPr/>
        </p:nvGrpSpPr>
        <p:grpSpPr>
          <a:xfrm>
            <a:off x="5376715" y="2081931"/>
            <a:ext cx="228968" cy="350987"/>
            <a:chOff x="-23930925" y="3149300"/>
            <a:chExt cx="192200" cy="294625"/>
          </a:xfrm>
        </p:grpSpPr>
        <p:sp>
          <p:nvSpPr>
            <p:cNvPr id="1903" name="Google Shape;1903;p5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1"/>
          <p:cNvGrpSpPr/>
          <p:nvPr/>
        </p:nvGrpSpPr>
        <p:grpSpPr>
          <a:xfrm>
            <a:off x="4282962" y="2701120"/>
            <a:ext cx="578078" cy="579625"/>
            <a:chOff x="-23615075" y="3148525"/>
            <a:chExt cx="295375" cy="296150"/>
          </a:xfrm>
        </p:grpSpPr>
        <p:sp>
          <p:nvSpPr>
            <p:cNvPr id="1908" name="Google Shape;1908;p5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2" name="Google Shape;1912;p51"/>
          <p:cNvSpPr txBox="1"/>
          <p:nvPr/>
        </p:nvSpPr>
        <p:spPr>
          <a:xfrm>
            <a:off x="714300" y="1843125"/>
            <a:ext cx="22668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1913" name="Google Shape;1913;p51"/>
          <p:cNvSpPr txBox="1"/>
          <p:nvPr/>
        </p:nvSpPr>
        <p:spPr>
          <a:xfrm>
            <a:off x="714300" y="2214525"/>
            <a:ext cx="2266800" cy="63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Jupiter is a gas giant and the biggest planet</a:t>
            </a:r>
            <a:endParaRPr>
              <a:solidFill>
                <a:schemeClr val="dk2"/>
              </a:solidFill>
              <a:latin typeface="Montserrat"/>
              <a:ea typeface="Montserrat"/>
              <a:cs typeface="Montserrat"/>
              <a:sym typeface="Montserrat"/>
            </a:endParaRPr>
          </a:p>
        </p:txBody>
      </p:sp>
      <p:sp>
        <p:nvSpPr>
          <p:cNvPr id="1914" name="Google Shape;1914;p51"/>
          <p:cNvSpPr txBox="1"/>
          <p:nvPr/>
        </p:nvSpPr>
        <p:spPr>
          <a:xfrm>
            <a:off x="6162900" y="18431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915" name="Google Shape;1915;p51"/>
          <p:cNvSpPr txBox="1"/>
          <p:nvPr/>
        </p:nvSpPr>
        <p:spPr>
          <a:xfrm>
            <a:off x="6162900" y="2214525"/>
            <a:ext cx="2266800" cy="638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Montserrat"/>
              <a:ea typeface="Montserrat"/>
              <a:cs typeface="Montserrat"/>
              <a:sym typeface="Montserrat"/>
            </a:endParaRPr>
          </a:p>
        </p:txBody>
      </p:sp>
      <p:sp>
        <p:nvSpPr>
          <p:cNvPr id="1916" name="Google Shape;1916;p51"/>
          <p:cNvSpPr txBox="1"/>
          <p:nvPr/>
        </p:nvSpPr>
        <p:spPr>
          <a:xfrm>
            <a:off x="714300" y="3116250"/>
            <a:ext cx="22668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
        <p:nvSpPr>
          <p:cNvPr id="1917" name="Google Shape;1917;p51"/>
          <p:cNvSpPr txBox="1"/>
          <p:nvPr/>
        </p:nvSpPr>
        <p:spPr>
          <a:xfrm>
            <a:off x="714300" y="3487650"/>
            <a:ext cx="2266800" cy="63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Neptune is the farthest planet from the Sun</a:t>
            </a:r>
            <a:endParaRPr>
              <a:solidFill>
                <a:schemeClr val="dk2"/>
              </a:solidFill>
              <a:latin typeface="Montserrat"/>
              <a:ea typeface="Montserrat"/>
              <a:cs typeface="Montserrat"/>
              <a:sym typeface="Montserrat"/>
            </a:endParaRPr>
          </a:p>
        </p:txBody>
      </p:sp>
      <p:sp>
        <p:nvSpPr>
          <p:cNvPr id="1918" name="Google Shape;1918;p51"/>
          <p:cNvSpPr txBox="1"/>
          <p:nvPr/>
        </p:nvSpPr>
        <p:spPr>
          <a:xfrm>
            <a:off x="6162900" y="3116250"/>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1919" name="Google Shape;1919;p51"/>
          <p:cNvSpPr txBox="1"/>
          <p:nvPr/>
        </p:nvSpPr>
        <p:spPr>
          <a:xfrm>
            <a:off x="6162900" y="3487650"/>
            <a:ext cx="2266800" cy="638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It’s now considered a dwarf planet</a:t>
            </a:r>
            <a:endParaRPr>
              <a:solidFill>
                <a:schemeClr val="dk2"/>
              </a:solidFill>
              <a:latin typeface="Montserrat"/>
              <a:ea typeface="Montserrat"/>
              <a:cs typeface="Montserrat"/>
              <a:sym typeface="Montserrat"/>
            </a:endParaRPr>
          </a:p>
        </p:txBody>
      </p:sp>
      <p:grpSp>
        <p:nvGrpSpPr>
          <p:cNvPr id="1920" name="Google Shape;1920;p51"/>
          <p:cNvGrpSpPr/>
          <p:nvPr/>
        </p:nvGrpSpPr>
        <p:grpSpPr>
          <a:xfrm>
            <a:off x="3495145" y="2057765"/>
            <a:ext cx="315307" cy="351910"/>
            <a:chOff x="-23962425" y="3519475"/>
            <a:chExt cx="264675" cy="295400"/>
          </a:xfrm>
        </p:grpSpPr>
        <p:sp>
          <p:nvSpPr>
            <p:cNvPr id="1921" name="Google Shape;1921;p5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40"/>
          <p:cNvSpPr txBox="1"/>
          <p:nvPr/>
        </p:nvSpPr>
        <p:spPr>
          <a:xfrm>
            <a:off x="5321565" y="893959"/>
            <a:ext cx="3444838" cy="352500"/>
          </a:xfrm>
          <a:prstGeom prst="rect">
            <a:avLst/>
          </a:prstGeom>
          <a:noFill/>
          <a:ln>
            <a:noFill/>
          </a:ln>
        </p:spPr>
        <p:txBody>
          <a:bodyPr spcFirstLastPara="1" wrap="square" lIns="91425" tIns="91425" rIns="91425" bIns="91425" anchor="ctr" anchorCtr="0">
            <a:noAutofit/>
          </a:bodyPr>
          <a:lstStyle/>
          <a:p>
            <a:pPr lvl="0" algn="r"/>
            <a:r>
              <a:rPr lang="en" altLang="zh-TW" sz="1800" dirty="0">
                <a:solidFill>
                  <a:schemeClr val="dk1"/>
                </a:solidFill>
                <a:latin typeface="Alata"/>
              </a:rPr>
              <a:t>Cross-regional communication</a:t>
            </a:r>
            <a:endParaRPr sz="1800" dirty="0">
              <a:solidFill>
                <a:schemeClr val="dk1"/>
              </a:solidFill>
              <a:latin typeface="Alata"/>
              <a:sym typeface="Alata"/>
            </a:endParaRPr>
          </a:p>
        </p:txBody>
      </p:sp>
      <p:sp>
        <p:nvSpPr>
          <p:cNvPr id="674" name="Google Shape;674;p40"/>
          <p:cNvSpPr txBox="1"/>
          <p:nvPr/>
        </p:nvSpPr>
        <p:spPr>
          <a:xfrm>
            <a:off x="5428595" y="1264814"/>
            <a:ext cx="3337808" cy="80019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dirty="0">
                <a:latin typeface="Montserrat"/>
                <a:ea typeface="Montserrat"/>
                <a:cs typeface="Montserrat"/>
                <a:sym typeface="Montserrat"/>
              </a:rPr>
              <a:t>Health Plus is a </a:t>
            </a:r>
            <a:r>
              <a:rPr lang="en" b="1" dirty="0">
                <a:latin typeface="Montserrat"/>
                <a:ea typeface="Montserrat"/>
                <a:cs typeface="Montserrat"/>
                <a:sym typeface="Montserrat"/>
              </a:rPr>
              <a:t>lightweight</a:t>
            </a:r>
            <a:r>
              <a:rPr lang="en" dirty="0">
                <a:latin typeface="Montserrat"/>
                <a:ea typeface="Montserrat"/>
                <a:cs typeface="Montserrat"/>
                <a:sym typeface="Montserrat"/>
              </a:rPr>
              <a:t> application offering global long-term care organizations</a:t>
            </a:r>
            <a:endParaRPr dirty="0">
              <a:latin typeface="Montserrat"/>
              <a:ea typeface="Montserrat"/>
              <a:cs typeface="Montserrat"/>
              <a:sym typeface="Montserrat"/>
            </a:endParaRPr>
          </a:p>
        </p:txBody>
      </p:sp>
      <p:sp>
        <p:nvSpPr>
          <p:cNvPr id="675" name="Google Shape;675;p4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lvl="0"/>
            <a:r>
              <a:rPr lang="en" altLang="zh-TW" dirty="0"/>
              <a:t>Global availability</a:t>
            </a:r>
            <a:endParaRPr dirty="0"/>
          </a:p>
        </p:txBody>
      </p:sp>
      <p:grpSp>
        <p:nvGrpSpPr>
          <p:cNvPr id="676" name="Google Shape;676;p40"/>
          <p:cNvGrpSpPr/>
          <p:nvPr/>
        </p:nvGrpSpPr>
        <p:grpSpPr>
          <a:xfrm>
            <a:off x="305581" y="2144125"/>
            <a:ext cx="3539470" cy="2327461"/>
            <a:chOff x="235800" y="830650"/>
            <a:chExt cx="6978450" cy="4588844"/>
          </a:xfrm>
        </p:grpSpPr>
        <p:sp>
          <p:nvSpPr>
            <p:cNvPr id="677" name="Google Shape;677;p4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 name="Google Shape;683;p40"/>
          <p:cNvSpPr/>
          <p:nvPr/>
        </p:nvSpPr>
        <p:spPr>
          <a:xfrm>
            <a:off x="4663704" y="1247045"/>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0"/>
          <p:cNvSpPr txBox="1"/>
          <p:nvPr/>
        </p:nvSpPr>
        <p:spPr>
          <a:xfrm>
            <a:off x="5406089" y="2400512"/>
            <a:ext cx="2371800" cy="35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Alata"/>
                <a:ea typeface="Alata"/>
                <a:cs typeface="Alata"/>
                <a:sym typeface="Alata"/>
              </a:rPr>
              <a:t>Data Tracking</a:t>
            </a:r>
            <a:endParaRPr sz="1800" dirty="0">
              <a:solidFill>
                <a:schemeClr val="dk1"/>
              </a:solidFill>
              <a:latin typeface="Alata"/>
              <a:ea typeface="Alata"/>
              <a:cs typeface="Alata"/>
              <a:sym typeface="Alata"/>
            </a:endParaRPr>
          </a:p>
        </p:txBody>
      </p:sp>
      <p:sp>
        <p:nvSpPr>
          <p:cNvPr id="685" name="Google Shape;685;p40"/>
          <p:cNvSpPr txBox="1"/>
          <p:nvPr/>
        </p:nvSpPr>
        <p:spPr>
          <a:xfrm>
            <a:off x="5451102" y="2714481"/>
            <a:ext cx="3292794" cy="638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dirty="0">
                <a:latin typeface="Montserrat"/>
                <a:ea typeface="Montserrat"/>
                <a:cs typeface="Montserrat"/>
                <a:sym typeface="Montserrat"/>
              </a:rPr>
              <a:t>Store statistics to </a:t>
            </a:r>
            <a:r>
              <a:rPr lang="en" b="1" dirty="0">
                <a:latin typeface="Montserrat"/>
                <a:ea typeface="Montserrat"/>
                <a:cs typeface="Montserrat"/>
                <a:sym typeface="Montserrat"/>
              </a:rPr>
              <a:t>monitor</a:t>
            </a:r>
            <a:r>
              <a:rPr lang="en" dirty="0">
                <a:latin typeface="Montserrat"/>
                <a:ea typeface="Montserrat"/>
                <a:cs typeface="Montserrat"/>
                <a:sym typeface="Montserrat"/>
              </a:rPr>
              <a:t> status and create basic data visualization</a:t>
            </a:r>
            <a:endParaRPr dirty="0">
              <a:latin typeface="Montserrat"/>
              <a:ea typeface="Montserrat"/>
              <a:cs typeface="Montserrat"/>
              <a:sym typeface="Montserrat"/>
            </a:endParaRPr>
          </a:p>
        </p:txBody>
      </p:sp>
      <p:sp>
        <p:nvSpPr>
          <p:cNvPr id="686" name="Google Shape;686;p40"/>
          <p:cNvSpPr/>
          <p:nvPr/>
        </p:nvSpPr>
        <p:spPr>
          <a:xfrm>
            <a:off x="4663704" y="2626794"/>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0"/>
          <p:cNvSpPr txBox="1"/>
          <p:nvPr/>
        </p:nvSpPr>
        <p:spPr>
          <a:xfrm>
            <a:off x="5574899" y="3685458"/>
            <a:ext cx="2371800" cy="35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dk1"/>
                </a:solidFill>
                <a:latin typeface="Alata"/>
                <a:ea typeface="Alata"/>
                <a:cs typeface="Alata"/>
                <a:sym typeface="Alata"/>
              </a:rPr>
              <a:t>DB4O Databases</a:t>
            </a:r>
            <a:endParaRPr sz="1800" dirty="0">
              <a:solidFill>
                <a:schemeClr val="dk1"/>
              </a:solidFill>
              <a:latin typeface="Alata"/>
              <a:ea typeface="Alata"/>
              <a:cs typeface="Alata"/>
              <a:sym typeface="Alata"/>
            </a:endParaRPr>
          </a:p>
        </p:txBody>
      </p:sp>
      <p:sp>
        <p:nvSpPr>
          <p:cNvPr id="688" name="Google Shape;688;p40"/>
          <p:cNvSpPr txBox="1"/>
          <p:nvPr/>
        </p:nvSpPr>
        <p:spPr>
          <a:xfrm>
            <a:off x="5452259" y="4020611"/>
            <a:ext cx="3337808" cy="1181159"/>
          </a:xfrm>
          <a:prstGeom prst="rect">
            <a:avLst/>
          </a:prstGeom>
          <a:noFill/>
          <a:ln>
            <a:noFill/>
          </a:ln>
        </p:spPr>
        <p:txBody>
          <a:bodyPr spcFirstLastPara="1" wrap="square" lIns="91425" tIns="91425" rIns="91425" bIns="91425" anchor="t" anchorCtr="0">
            <a:noAutofit/>
          </a:bodyPr>
          <a:lstStyle/>
          <a:p>
            <a:r>
              <a:rPr lang="en" altLang="zh-TW" dirty="0">
                <a:latin typeface="Montserrat"/>
              </a:rPr>
              <a:t>DB4O database increase the </a:t>
            </a:r>
            <a:r>
              <a:rPr lang="en" altLang="zh-TW" b="1" dirty="0">
                <a:latin typeface="Montserrat"/>
              </a:rPr>
              <a:t>performance</a:t>
            </a:r>
            <a:r>
              <a:rPr lang="en" altLang="zh-TW" dirty="0">
                <a:latin typeface="Montserrat"/>
              </a:rPr>
              <a:t> and </a:t>
            </a:r>
            <a:r>
              <a:rPr lang="en" altLang="zh-TW" b="1" dirty="0">
                <a:latin typeface="Montserrat"/>
              </a:rPr>
              <a:t>functionalities</a:t>
            </a:r>
            <a:r>
              <a:rPr lang="en" altLang="zh-TW" dirty="0">
                <a:latin typeface="Montserrat"/>
              </a:rPr>
              <a:t> while decreasing bandwidth requirements in remote areas.</a:t>
            </a:r>
          </a:p>
          <a:p>
            <a:pPr marL="0" lvl="0" indent="0" rtl="0">
              <a:spcBef>
                <a:spcPts val="0"/>
              </a:spcBef>
              <a:spcAft>
                <a:spcPts val="0"/>
              </a:spcAft>
              <a:buNone/>
            </a:pPr>
            <a:endParaRPr dirty="0">
              <a:latin typeface="Montserrat"/>
              <a:ea typeface="Montserrat"/>
              <a:cs typeface="Montserrat"/>
              <a:sym typeface="Montserrat"/>
            </a:endParaRPr>
          </a:p>
        </p:txBody>
      </p:sp>
      <p:sp>
        <p:nvSpPr>
          <p:cNvPr id="689" name="Google Shape;689;p40"/>
          <p:cNvSpPr/>
          <p:nvPr/>
        </p:nvSpPr>
        <p:spPr>
          <a:xfrm>
            <a:off x="4663704" y="4020611"/>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 name="Google Shape;690;p40"/>
          <p:cNvCxnSpPr>
            <a:cxnSpLocks/>
            <a:stCxn id="683" idx="2"/>
          </p:cNvCxnSpPr>
          <p:nvPr/>
        </p:nvCxnSpPr>
        <p:spPr>
          <a:xfrm rot="10800000" flipV="1">
            <a:off x="2272016" y="1566094"/>
            <a:ext cx="2391689" cy="1792917"/>
          </a:xfrm>
          <a:prstGeom prst="bentConnector3">
            <a:avLst>
              <a:gd name="adj1" fmla="val 50000"/>
            </a:avLst>
          </a:prstGeom>
          <a:noFill/>
          <a:ln w="9525" cap="flat" cmpd="sng">
            <a:solidFill>
              <a:schemeClr val="dk2"/>
            </a:solidFill>
            <a:prstDash val="dot"/>
            <a:round/>
            <a:headEnd type="none" w="med" len="med"/>
            <a:tailEnd type="oval" w="med" len="med"/>
          </a:ln>
        </p:spPr>
      </p:cxnSp>
      <p:cxnSp>
        <p:nvCxnSpPr>
          <p:cNvPr id="691" name="Google Shape;691;p40"/>
          <p:cNvCxnSpPr>
            <a:cxnSpLocks/>
            <a:stCxn id="686" idx="2"/>
          </p:cNvCxnSpPr>
          <p:nvPr/>
        </p:nvCxnSpPr>
        <p:spPr>
          <a:xfrm rot="10800000" flipV="1">
            <a:off x="2602524" y="2945844"/>
            <a:ext cx="2061181" cy="319050"/>
          </a:xfrm>
          <a:prstGeom prst="bentConnector3">
            <a:avLst>
              <a:gd name="adj1" fmla="val 50000"/>
            </a:avLst>
          </a:prstGeom>
          <a:noFill/>
          <a:ln w="9525" cap="flat" cmpd="sng">
            <a:solidFill>
              <a:schemeClr val="dk2"/>
            </a:solidFill>
            <a:prstDash val="dot"/>
            <a:round/>
            <a:headEnd type="none" w="med" len="med"/>
            <a:tailEnd type="oval" w="med" len="med"/>
          </a:ln>
        </p:spPr>
      </p:cxnSp>
      <p:cxnSp>
        <p:nvCxnSpPr>
          <p:cNvPr id="692" name="Google Shape;692;p40"/>
          <p:cNvCxnSpPr>
            <a:cxnSpLocks/>
            <a:stCxn id="689" idx="2"/>
          </p:cNvCxnSpPr>
          <p:nvPr/>
        </p:nvCxnSpPr>
        <p:spPr>
          <a:xfrm rot="10800000">
            <a:off x="1388162" y="3753217"/>
            <a:ext cx="3275543" cy="586445"/>
          </a:xfrm>
          <a:prstGeom prst="bentConnector3">
            <a:avLst>
              <a:gd name="adj1" fmla="val 50000"/>
            </a:avLst>
          </a:prstGeom>
          <a:noFill/>
          <a:ln w="9525" cap="flat" cmpd="sng">
            <a:solidFill>
              <a:schemeClr val="dk2"/>
            </a:solidFill>
            <a:prstDash val="dot"/>
            <a:round/>
            <a:headEnd type="none" w="med" len="med"/>
            <a:tailEnd type="oval" w="med" len="med"/>
          </a:ln>
        </p:spPr>
      </p:cxnSp>
      <p:grpSp>
        <p:nvGrpSpPr>
          <p:cNvPr id="693" name="Google Shape;693;p40"/>
          <p:cNvGrpSpPr/>
          <p:nvPr/>
        </p:nvGrpSpPr>
        <p:grpSpPr>
          <a:xfrm>
            <a:off x="4804489" y="2787013"/>
            <a:ext cx="356556" cy="351285"/>
            <a:chOff x="-25465200" y="3916150"/>
            <a:chExt cx="299300" cy="294875"/>
          </a:xfrm>
        </p:grpSpPr>
        <p:sp>
          <p:nvSpPr>
            <p:cNvPr id="694" name="Google Shape;694;p4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0"/>
          <p:cNvGrpSpPr/>
          <p:nvPr/>
        </p:nvGrpSpPr>
        <p:grpSpPr>
          <a:xfrm>
            <a:off x="4806373" y="1421586"/>
            <a:ext cx="352803" cy="289039"/>
            <a:chOff x="-26981375" y="3951875"/>
            <a:chExt cx="296150" cy="242625"/>
          </a:xfrm>
        </p:grpSpPr>
        <p:sp>
          <p:nvSpPr>
            <p:cNvPr id="697" name="Google Shape;697;p4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40"/>
          <p:cNvGrpSpPr/>
          <p:nvPr/>
        </p:nvGrpSpPr>
        <p:grpSpPr>
          <a:xfrm>
            <a:off x="4806829" y="4163271"/>
            <a:ext cx="351880" cy="352803"/>
            <a:chOff x="-23615075" y="3148525"/>
            <a:chExt cx="295375" cy="296150"/>
          </a:xfrm>
        </p:grpSpPr>
        <p:sp>
          <p:nvSpPr>
            <p:cNvPr id="701" name="Google Shape;701;p4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926"/>
        <p:cNvGrpSpPr/>
        <p:nvPr/>
      </p:nvGrpSpPr>
      <p:grpSpPr>
        <a:xfrm>
          <a:off x="0" y="0"/>
          <a:ext cx="0" cy="0"/>
          <a:chOff x="0" y="0"/>
          <a:chExt cx="0" cy="0"/>
        </a:xfrm>
      </p:grpSpPr>
      <p:grpSp>
        <p:nvGrpSpPr>
          <p:cNvPr id="1927" name="Google Shape;1927;p52"/>
          <p:cNvGrpSpPr/>
          <p:nvPr/>
        </p:nvGrpSpPr>
        <p:grpSpPr>
          <a:xfrm>
            <a:off x="3369525" y="1424450"/>
            <a:ext cx="2362200" cy="3180000"/>
            <a:chOff x="791125" y="1362000"/>
            <a:chExt cx="2362200" cy="3180000"/>
          </a:xfrm>
        </p:grpSpPr>
        <p:sp>
          <p:nvSpPr>
            <p:cNvPr id="1928" name="Google Shape;1928;p52"/>
            <p:cNvSpPr/>
            <p:nvPr/>
          </p:nvSpPr>
          <p:spPr>
            <a:xfrm flipH="1">
              <a:off x="791125" y="1362000"/>
              <a:ext cx="2362200" cy="31800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52"/>
          <p:cNvGrpSpPr/>
          <p:nvPr/>
        </p:nvGrpSpPr>
        <p:grpSpPr>
          <a:xfrm>
            <a:off x="6061753" y="1424450"/>
            <a:ext cx="2362200" cy="3180000"/>
            <a:chOff x="791125" y="1362000"/>
            <a:chExt cx="2362200" cy="3180000"/>
          </a:xfrm>
        </p:grpSpPr>
        <p:sp>
          <p:nvSpPr>
            <p:cNvPr id="1934" name="Google Shape;1934;p52"/>
            <p:cNvSpPr/>
            <p:nvPr/>
          </p:nvSpPr>
          <p:spPr>
            <a:xfrm flipH="1">
              <a:off x="791125" y="1362000"/>
              <a:ext cx="2362200" cy="31800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52"/>
          <p:cNvGrpSpPr/>
          <p:nvPr/>
        </p:nvGrpSpPr>
        <p:grpSpPr>
          <a:xfrm>
            <a:off x="679688" y="1424450"/>
            <a:ext cx="2362200" cy="3180000"/>
            <a:chOff x="791125" y="1362000"/>
            <a:chExt cx="2362200" cy="3180000"/>
          </a:xfrm>
        </p:grpSpPr>
        <p:sp>
          <p:nvSpPr>
            <p:cNvPr id="1940" name="Google Shape;1940;p52"/>
            <p:cNvSpPr/>
            <p:nvPr/>
          </p:nvSpPr>
          <p:spPr>
            <a:xfrm flipH="1">
              <a:off x="791125" y="1362000"/>
              <a:ext cx="2362200" cy="31800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
        <p:nvSpPr>
          <p:cNvPr id="1946" name="Google Shape;1946;p52"/>
          <p:cNvSpPr txBox="1">
            <a:spLocks noGrp="1"/>
          </p:cNvSpPr>
          <p:nvPr>
            <p:ph type="title" idx="2"/>
          </p:nvPr>
        </p:nvSpPr>
        <p:spPr>
          <a:xfrm>
            <a:off x="778688"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947" name="Google Shape;1947;p52"/>
          <p:cNvSpPr txBox="1">
            <a:spLocks noGrp="1"/>
          </p:cNvSpPr>
          <p:nvPr>
            <p:ph type="subTitle" idx="1"/>
          </p:nvPr>
        </p:nvSpPr>
        <p:spPr>
          <a:xfrm>
            <a:off x="778688"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1948" name="Google Shape;1948;p52"/>
          <p:cNvSpPr txBox="1">
            <a:spLocks noGrp="1"/>
          </p:cNvSpPr>
          <p:nvPr>
            <p:ph type="title" idx="3"/>
          </p:nvPr>
        </p:nvSpPr>
        <p:spPr>
          <a:xfrm>
            <a:off x="3468525"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949" name="Google Shape;1949;p52"/>
          <p:cNvSpPr txBox="1">
            <a:spLocks noGrp="1"/>
          </p:cNvSpPr>
          <p:nvPr>
            <p:ph type="subTitle" idx="4"/>
          </p:nvPr>
        </p:nvSpPr>
        <p:spPr>
          <a:xfrm>
            <a:off x="3468525"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and is the second planet</a:t>
            </a:r>
            <a:endParaRPr/>
          </a:p>
        </p:txBody>
      </p:sp>
      <p:sp>
        <p:nvSpPr>
          <p:cNvPr id="1950" name="Google Shape;1950;p52"/>
          <p:cNvSpPr txBox="1">
            <a:spLocks noGrp="1"/>
          </p:cNvSpPr>
          <p:nvPr>
            <p:ph type="title" idx="5"/>
          </p:nvPr>
        </p:nvSpPr>
        <p:spPr>
          <a:xfrm>
            <a:off x="6160753"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951" name="Google Shape;1951;p52"/>
          <p:cNvSpPr txBox="1">
            <a:spLocks noGrp="1"/>
          </p:cNvSpPr>
          <p:nvPr>
            <p:ph type="subTitle" idx="6"/>
          </p:nvPr>
        </p:nvSpPr>
        <p:spPr>
          <a:xfrm>
            <a:off x="6160753"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 It's full of iron oxide</a:t>
            </a:r>
            <a:endParaRPr/>
          </a:p>
        </p:txBody>
      </p:sp>
      <p:sp>
        <p:nvSpPr>
          <p:cNvPr id="1952" name="Google Shape;1952;p52"/>
          <p:cNvSpPr/>
          <p:nvPr/>
        </p:nvSpPr>
        <p:spPr>
          <a:xfrm>
            <a:off x="1557338"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2"/>
          <p:cNvSpPr/>
          <p:nvPr/>
        </p:nvSpPr>
        <p:spPr>
          <a:xfrm>
            <a:off x="4247175"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2"/>
          <p:cNvSpPr/>
          <p:nvPr/>
        </p:nvSpPr>
        <p:spPr>
          <a:xfrm>
            <a:off x="6939403"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5" name="Google Shape;1955;p52"/>
          <p:cNvGrpSpPr/>
          <p:nvPr/>
        </p:nvGrpSpPr>
        <p:grpSpPr>
          <a:xfrm>
            <a:off x="1684061" y="2740074"/>
            <a:ext cx="353453" cy="369974"/>
            <a:chOff x="-41893475" y="3584850"/>
            <a:chExt cx="318225" cy="316650"/>
          </a:xfrm>
        </p:grpSpPr>
        <p:sp>
          <p:nvSpPr>
            <p:cNvPr id="1956" name="Google Shape;1956;p5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2"/>
          <p:cNvGrpSpPr/>
          <p:nvPr/>
        </p:nvGrpSpPr>
        <p:grpSpPr>
          <a:xfrm>
            <a:off x="4374773" y="2740068"/>
            <a:ext cx="351703" cy="369945"/>
            <a:chOff x="-40011050" y="3972375"/>
            <a:chExt cx="316650" cy="316625"/>
          </a:xfrm>
        </p:grpSpPr>
        <p:sp>
          <p:nvSpPr>
            <p:cNvPr id="1961" name="Google Shape;1961;p5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52"/>
          <p:cNvGrpSpPr/>
          <p:nvPr/>
        </p:nvGrpSpPr>
        <p:grpSpPr>
          <a:xfrm>
            <a:off x="7067876" y="2739144"/>
            <a:ext cx="349954" cy="371814"/>
            <a:chOff x="-37804925" y="3953450"/>
            <a:chExt cx="315075" cy="318225"/>
          </a:xfrm>
        </p:grpSpPr>
        <p:sp>
          <p:nvSpPr>
            <p:cNvPr id="1964" name="Google Shape;1964;p5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970"/>
        <p:cNvGrpSpPr/>
        <p:nvPr/>
      </p:nvGrpSpPr>
      <p:grpSpPr>
        <a:xfrm>
          <a:off x="0" y="0"/>
          <a:ext cx="0" cy="0"/>
          <a:chOff x="0" y="0"/>
          <a:chExt cx="0" cy="0"/>
        </a:xfrm>
      </p:grpSpPr>
      <p:grpSp>
        <p:nvGrpSpPr>
          <p:cNvPr id="1971" name="Google Shape;1971;p53"/>
          <p:cNvGrpSpPr/>
          <p:nvPr/>
        </p:nvGrpSpPr>
        <p:grpSpPr>
          <a:xfrm>
            <a:off x="3933975" y="685795"/>
            <a:ext cx="4243558" cy="3379384"/>
            <a:chOff x="-9053" y="-1807283"/>
            <a:chExt cx="4541965" cy="3617022"/>
          </a:xfrm>
        </p:grpSpPr>
        <p:sp>
          <p:nvSpPr>
            <p:cNvPr id="1972" name="Google Shape;1972;p53"/>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53"/>
          <p:cNvGrpSpPr/>
          <p:nvPr/>
        </p:nvGrpSpPr>
        <p:grpSpPr>
          <a:xfrm>
            <a:off x="4183147" y="1023959"/>
            <a:ext cx="4243558" cy="3379384"/>
            <a:chOff x="-9053" y="-1807283"/>
            <a:chExt cx="4541965" cy="3617022"/>
          </a:xfrm>
        </p:grpSpPr>
        <p:sp>
          <p:nvSpPr>
            <p:cNvPr id="1978" name="Google Shape;1978;p53"/>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53"/>
          <p:cNvGrpSpPr/>
          <p:nvPr/>
        </p:nvGrpSpPr>
        <p:grpSpPr>
          <a:xfrm>
            <a:off x="4441219" y="1372073"/>
            <a:ext cx="4243558" cy="3379384"/>
            <a:chOff x="-9053" y="-1807283"/>
            <a:chExt cx="4541965" cy="3617022"/>
          </a:xfrm>
        </p:grpSpPr>
        <p:sp>
          <p:nvSpPr>
            <p:cNvPr id="1984" name="Google Shape;1984;p53"/>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9" name="Google Shape;1989;p53"/>
          <p:cNvSpPr/>
          <p:nvPr/>
        </p:nvSpPr>
        <p:spPr>
          <a:xfrm>
            <a:off x="4789651" y="1652740"/>
            <a:ext cx="147500" cy="157009"/>
          </a:xfrm>
          <a:custGeom>
            <a:avLst/>
            <a:gdLst/>
            <a:ahLst/>
            <a:cxnLst/>
            <a:rect l="l" t="t" r="r" b="b"/>
            <a:pathLst>
              <a:path w="987" h="836" extrusionOk="0">
                <a:moveTo>
                  <a:pt x="566" y="1"/>
                </a:moveTo>
                <a:cubicBezTo>
                  <a:pt x="189" y="1"/>
                  <a:pt x="0" y="450"/>
                  <a:pt x="261" y="711"/>
                </a:cubicBezTo>
                <a:cubicBezTo>
                  <a:pt x="347" y="797"/>
                  <a:pt x="453" y="836"/>
                  <a:pt x="558" y="836"/>
                </a:cubicBezTo>
                <a:cubicBezTo>
                  <a:pt x="771" y="836"/>
                  <a:pt x="97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5038776" y="1652740"/>
            <a:ext cx="147500" cy="157009"/>
          </a:xfrm>
          <a:custGeom>
            <a:avLst/>
            <a:gdLst/>
            <a:ahLst/>
            <a:cxnLst/>
            <a:rect l="l" t="t" r="r" b="b"/>
            <a:pathLst>
              <a:path w="987" h="836" extrusionOk="0">
                <a:moveTo>
                  <a:pt x="566" y="1"/>
                </a:moveTo>
                <a:cubicBezTo>
                  <a:pt x="189" y="1"/>
                  <a:pt x="0" y="450"/>
                  <a:pt x="261" y="711"/>
                </a:cubicBezTo>
                <a:cubicBezTo>
                  <a:pt x="352" y="797"/>
                  <a:pt x="461" y="836"/>
                  <a:pt x="567" y="836"/>
                </a:cubicBezTo>
                <a:cubicBezTo>
                  <a:pt x="784" y="836"/>
                  <a:pt x="98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txBox="1">
            <a:spLocks noGrp="1"/>
          </p:cNvSpPr>
          <p:nvPr>
            <p:ph type="title"/>
          </p:nvPr>
        </p:nvSpPr>
        <p:spPr>
          <a:xfrm>
            <a:off x="714300" y="1398525"/>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PATIENT CARE</a:t>
            </a:r>
            <a:endParaRPr/>
          </a:p>
        </p:txBody>
      </p:sp>
      <p:sp>
        <p:nvSpPr>
          <p:cNvPr id="1992" name="Google Shape;1992;p53"/>
          <p:cNvSpPr txBox="1">
            <a:spLocks noGrp="1"/>
          </p:cNvSpPr>
          <p:nvPr>
            <p:ph type="subTitle" idx="1"/>
          </p:nvPr>
        </p:nvSpPr>
        <p:spPr>
          <a:xfrm>
            <a:off x="723225" y="2368275"/>
            <a:ext cx="3077400" cy="11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object by diameter in the Solar System </a:t>
            </a:r>
            <a:endParaRPr/>
          </a:p>
        </p:txBody>
      </p:sp>
      <p:pic>
        <p:nvPicPr>
          <p:cNvPr id="1993" name="Google Shape;1993;p53"/>
          <p:cNvPicPr preferRelativeResize="0"/>
          <p:nvPr/>
        </p:nvPicPr>
        <p:blipFill rotWithShape="1">
          <a:blip r:embed="rId3">
            <a:alphaModFix/>
          </a:blip>
          <a:srcRect l="2831" t="9976" r="3394" b="-2185"/>
          <a:stretch/>
        </p:blipFill>
        <p:spPr>
          <a:xfrm>
            <a:off x="4572000" y="1809750"/>
            <a:ext cx="3979200" cy="2794700"/>
          </a:xfrm>
          <a:prstGeom prst="rect">
            <a:avLst/>
          </a:prstGeom>
          <a:noFill/>
          <a:ln>
            <a:noFill/>
          </a:ln>
        </p:spPr>
      </p:pic>
    </p:spTree>
    <p:extLst>
      <p:ext uri="{BB962C8B-B14F-4D97-AF65-F5344CB8AC3E}">
        <p14:creationId xmlns:p14="http://schemas.microsoft.com/office/powerpoint/2010/main" val="30365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043"/>
        <p:cNvGrpSpPr/>
        <p:nvPr/>
      </p:nvGrpSpPr>
      <p:grpSpPr>
        <a:xfrm>
          <a:off x="0" y="0"/>
          <a:ext cx="0" cy="0"/>
          <a:chOff x="0" y="0"/>
          <a:chExt cx="0" cy="0"/>
        </a:xfrm>
      </p:grpSpPr>
      <p:grpSp>
        <p:nvGrpSpPr>
          <p:cNvPr id="2044" name="Google Shape;2044;p55"/>
          <p:cNvGrpSpPr/>
          <p:nvPr/>
        </p:nvGrpSpPr>
        <p:grpSpPr>
          <a:xfrm>
            <a:off x="1284075" y="604525"/>
            <a:ext cx="6213900" cy="3359100"/>
            <a:chOff x="1465050" y="946225"/>
            <a:chExt cx="6213900" cy="3359100"/>
          </a:xfrm>
        </p:grpSpPr>
        <p:sp>
          <p:nvSpPr>
            <p:cNvPr id="2045" name="Google Shape;2045;p55"/>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 name="Google Shape;2050;p55"/>
          <p:cNvGrpSpPr/>
          <p:nvPr/>
        </p:nvGrpSpPr>
        <p:grpSpPr>
          <a:xfrm>
            <a:off x="1455525" y="892200"/>
            <a:ext cx="6213900" cy="3359100"/>
            <a:chOff x="1465050" y="946225"/>
            <a:chExt cx="6213900" cy="3359100"/>
          </a:xfrm>
        </p:grpSpPr>
        <p:sp>
          <p:nvSpPr>
            <p:cNvPr id="2051" name="Google Shape;2051;p55"/>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55"/>
          <p:cNvGrpSpPr/>
          <p:nvPr/>
        </p:nvGrpSpPr>
        <p:grpSpPr>
          <a:xfrm>
            <a:off x="1646025" y="1179875"/>
            <a:ext cx="6213900" cy="3359100"/>
            <a:chOff x="1465050" y="946225"/>
            <a:chExt cx="6213900" cy="3359100"/>
          </a:xfrm>
        </p:grpSpPr>
        <p:sp>
          <p:nvSpPr>
            <p:cNvPr id="2057" name="Google Shape;2057;p55"/>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2" name="Google Shape;2062;p55"/>
          <p:cNvSpPr txBox="1">
            <a:spLocks noGrp="1"/>
          </p:cNvSpPr>
          <p:nvPr>
            <p:ph type="title"/>
          </p:nvPr>
        </p:nvSpPr>
        <p:spPr>
          <a:xfrm>
            <a:off x="1636500" y="2097350"/>
            <a:ext cx="6213900" cy="11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20,000,000</a:t>
            </a:r>
            <a:endParaRPr/>
          </a:p>
        </p:txBody>
      </p:sp>
      <p:sp>
        <p:nvSpPr>
          <p:cNvPr id="2063" name="Google Shape;2063;p55"/>
          <p:cNvSpPr txBox="1">
            <a:spLocks noGrp="1"/>
          </p:cNvSpPr>
          <p:nvPr>
            <p:ph type="subTitle" idx="1"/>
          </p:nvPr>
        </p:nvSpPr>
        <p:spPr>
          <a:xfrm>
            <a:off x="2133600" y="3310675"/>
            <a:ext cx="5219700" cy="3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067"/>
        <p:cNvGrpSpPr/>
        <p:nvPr/>
      </p:nvGrpSpPr>
      <p:grpSpPr>
        <a:xfrm>
          <a:off x="0" y="0"/>
          <a:ext cx="0" cy="0"/>
          <a:chOff x="0" y="0"/>
          <a:chExt cx="0" cy="0"/>
        </a:xfrm>
      </p:grpSpPr>
      <p:sp>
        <p:nvSpPr>
          <p:cNvPr id="2068" name="Google Shape;2068;p56"/>
          <p:cNvSpPr/>
          <p:nvPr/>
        </p:nvSpPr>
        <p:spPr>
          <a:xfrm>
            <a:off x="3322277" y="1502927"/>
            <a:ext cx="1064400" cy="106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4545903" y="1438275"/>
            <a:ext cx="1487100" cy="1487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252480" y="2689614"/>
            <a:ext cx="1870800" cy="1870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 SATISFACTION</a:t>
            </a:r>
            <a:endParaRPr/>
          </a:p>
        </p:txBody>
      </p:sp>
      <p:sp>
        <p:nvSpPr>
          <p:cNvPr id="2072" name="Google Shape;2072;p56"/>
          <p:cNvSpPr txBox="1">
            <a:spLocks noGrp="1"/>
          </p:cNvSpPr>
          <p:nvPr>
            <p:ph type="title" idx="2"/>
          </p:nvPr>
        </p:nvSpPr>
        <p:spPr>
          <a:xfrm>
            <a:off x="4462551" y="1945300"/>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2073" name="Google Shape;2073;p56"/>
          <p:cNvSpPr txBox="1">
            <a:spLocks noGrp="1"/>
          </p:cNvSpPr>
          <p:nvPr>
            <p:ph type="title" idx="3"/>
          </p:nvPr>
        </p:nvSpPr>
        <p:spPr>
          <a:xfrm>
            <a:off x="3027550" y="1793256"/>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a:t>
            </a:r>
            <a:endParaRPr/>
          </a:p>
        </p:txBody>
      </p:sp>
      <p:sp>
        <p:nvSpPr>
          <p:cNvPr id="2074" name="Google Shape;2074;p56"/>
          <p:cNvSpPr txBox="1">
            <a:spLocks noGrp="1"/>
          </p:cNvSpPr>
          <p:nvPr>
            <p:ph type="subTitle" idx="1"/>
          </p:nvPr>
        </p:nvSpPr>
        <p:spPr>
          <a:xfrm>
            <a:off x="6153000" y="3699450"/>
            <a:ext cx="2276700" cy="5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2075" name="Google Shape;2075;p56"/>
          <p:cNvSpPr txBox="1">
            <a:spLocks noGrp="1"/>
          </p:cNvSpPr>
          <p:nvPr>
            <p:ph type="title" idx="4"/>
          </p:nvPr>
        </p:nvSpPr>
        <p:spPr>
          <a:xfrm>
            <a:off x="3361005" y="3383200"/>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a:t>
            </a:r>
            <a:endParaRPr/>
          </a:p>
        </p:txBody>
      </p:sp>
      <p:sp>
        <p:nvSpPr>
          <p:cNvPr id="2076" name="Google Shape;2076;p56"/>
          <p:cNvSpPr txBox="1">
            <a:spLocks noGrp="1"/>
          </p:cNvSpPr>
          <p:nvPr>
            <p:ph type="subTitle" idx="5"/>
          </p:nvPr>
        </p:nvSpPr>
        <p:spPr>
          <a:xfrm>
            <a:off x="714300" y="2780363"/>
            <a:ext cx="22767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2077" name="Google Shape;2077;p56"/>
          <p:cNvSpPr txBox="1">
            <a:spLocks noGrp="1"/>
          </p:cNvSpPr>
          <p:nvPr>
            <p:ph type="title" idx="6"/>
          </p:nvPr>
        </p:nvSpPr>
        <p:spPr>
          <a:xfrm>
            <a:off x="6153000" y="3292125"/>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2078" name="Google Shape;2078;p56"/>
          <p:cNvSpPr txBox="1">
            <a:spLocks noGrp="1"/>
          </p:cNvSpPr>
          <p:nvPr>
            <p:ph type="title" idx="7"/>
          </p:nvPr>
        </p:nvSpPr>
        <p:spPr>
          <a:xfrm>
            <a:off x="714300" y="237303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cxnSp>
        <p:nvCxnSpPr>
          <p:cNvPr id="2079" name="Google Shape;2079;p56"/>
          <p:cNvCxnSpPr>
            <a:endCxn id="2068" idx="2"/>
          </p:cNvCxnSpPr>
          <p:nvPr/>
        </p:nvCxnSpPr>
        <p:spPr>
          <a:xfrm rot="10800000" flipH="1">
            <a:off x="2142977" y="2035127"/>
            <a:ext cx="1179300" cy="565200"/>
          </a:xfrm>
          <a:prstGeom prst="bentConnector3">
            <a:avLst>
              <a:gd name="adj1" fmla="val 70281"/>
            </a:avLst>
          </a:prstGeom>
          <a:noFill/>
          <a:ln w="9525" cap="flat" cmpd="sng">
            <a:solidFill>
              <a:schemeClr val="dk2"/>
            </a:solidFill>
            <a:prstDash val="dot"/>
            <a:round/>
            <a:headEnd type="none" w="med" len="med"/>
            <a:tailEnd type="none" w="med" len="med"/>
          </a:ln>
        </p:spPr>
      </p:cxnSp>
      <p:cxnSp>
        <p:nvCxnSpPr>
          <p:cNvPr id="2080" name="Google Shape;2080;p56"/>
          <p:cNvCxnSpPr>
            <a:endCxn id="2069" idx="6"/>
          </p:cNvCxnSpPr>
          <p:nvPr/>
        </p:nvCxnSpPr>
        <p:spPr>
          <a:xfrm flipH="1">
            <a:off x="6033003" y="1809825"/>
            <a:ext cx="1044000" cy="372000"/>
          </a:xfrm>
          <a:prstGeom prst="bentConnector3">
            <a:avLst>
              <a:gd name="adj1" fmla="val 83930"/>
            </a:avLst>
          </a:prstGeom>
          <a:noFill/>
          <a:ln w="9525" cap="flat" cmpd="sng">
            <a:solidFill>
              <a:schemeClr val="dk2"/>
            </a:solidFill>
            <a:prstDash val="dot"/>
            <a:round/>
            <a:headEnd type="none" w="med" len="med"/>
            <a:tailEnd type="none" w="med" len="med"/>
          </a:ln>
        </p:spPr>
      </p:cxnSp>
      <p:cxnSp>
        <p:nvCxnSpPr>
          <p:cNvPr id="2081" name="Google Shape;2081;p56"/>
          <p:cNvCxnSpPr>
            <a:endCxn id="2070" idx="6"/>
          </p:cNvCxnSpPr>
          <p:nvPr/>
        </p:nvCxnSpPr>
        <p:spPr>
          <a:xfrm flipH="1">
            <a:off x="5123280" y="3533814"/>
            <a:ext cx="1934700" cy="91200"/>
          </a:xfrm>
          <a:prstGeom prst="bentConnector3">
            <a:avLst>
              <a:gd name="adj1" fmla="val 76800"/>
            </a:avLst>
          </a:prstGeom>
          <a:noFill/>
          <a:ln w="9525" cap="flat" cmpd="sng">
            <a:solidFill>
              <a:schemeClr val="dk2"/>
            </a:solidFill>
            <a:prstDash val="dot"/>
            <a:round/>
            <a:headEnd type="none" w="med" len="med"/>
            <a:tailEnd type="none" w="med" len="med"/>
          </a:ln>
        </p:spPr>
      </p:cxnSp>
      <p:sp>
        <p:nvSpPr>
          <p:cNvPr id="2082" name="Google Shape;2082;p56"/>
          <p:cNvSpPr txBox="1">
            <a:spLocks noGrp="1"/>
          </p:cNvSpPr>
          <p:nvPr>
            <p:ph type="subTitle" idx="8"/>
          </p:nvPr>
        </p:nvSpPr>
        <p:spPr>
          <a:xfrm>
            <a:off x="6153000" y="1988063"/>
            <a:ext cx="2276700" cy="5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a gas giant and the biggest planet</a:t>
            </a:r>
            <a:endParaRPr/>
          </a:p>
        </p:txBody>
      </p:sp>
      <p:sp>
        <p:nvSpPr>
          <p:cNvPr id="2083" name="Google Shape;2083;p56"/>
          <p:cNvSpPr txBox="1">
            <a:spLocks noGrp="1"/>
          </p:cNvSpPr>
          <p:nvPr>
            <p:ph type="title" idx="9"/>
          </p:nvPr>
        </p:nvSpPr>
        <p:spPr>
          <a:xfrm>
            <a:off x="6153000" y="1580738"/>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215"/>
        <p:cNvGrpSpPr/>
        <p:nvPr/>
      </p:nvGrpSpPr>
      <p:grpSpPr>
        <a:xfrm>
          <a:off x="0" y="0"/>
          <a:ext cx="0" cy="0"/>
          <a:chOff x="0" y="0"/>
          <a:chExt cx="0" cy="0"/>
        </a:xfrm>
      </p:grpSpPr>
      <p:grpSp>
        <p:nvGrpSpPr>
          <p:cNvPr id="2216" name="Google Shape;2216;p60"/>
          <p:cNvGrpSpPr/>
          <p:nvPr/>
        </p:nvGrpSpPr>
        <p:grpSpPr>
          <a:xfrm>
            <a:off x="4818012" y="1550882"/>
            <a:ext cx="3014489" cy="2380737"/>
            <a:chOff x="6538946" y="2123968"/>
            <a:chExt cx="2493993" cy="1969667"/>
          </a:xfrm>
        </p:grpSpPr>
        <p:pic>
          <p:nvPicPr>
            <p:cNvPr id="2217" name="Google Shape;2217;p60"/>
            <p:cNvPicPr preferRelativeResize="0"/>
            <p:nvPr/>
          </p:nvPicPr>
          <p:blipFill rotWithShape="1">
            <a:blip r:embed="rId3">
              <a:alphaModFix/>
            </a:blip>
            <a:srcRect l="-210" r="209" b="17149"/>
            <a:stretch/>
          </p:blipFill>
          <p:spPr>
            <a:xfrm>
              <a:off x="6617755" y="2214127"/>
              <a:ext cx="2322305" cy="1411351"/>
            </a:xfrm>
            <a:prstGeom prst="rect">
              <a:avLst/>
            </a:prstGeom>
            <a:noFill/>
            <a:ln>
              <a:noFill/>
            </a:ln>
          </p:spPr>
        </p:pic>
        <p:sp>
          <p:nvSpPr>
            <p:cNvPr id="2218" name="Google Shape;2218;p60"/>
            <p:cNvSpPr/>
            <p:nvPr/>
          </p:nvSpPr>
          <p:spPr>
            <a:xfrm>
              <a:off x="6538946" y="2123968"/>
              <a:ext cx="2493993" cy="1969667"/>
            </a:xfrm>
            <a:custGeom>
              <a:avLst/>
              <a:gdLst/>
              <a:ahLst/>
              <a:cxnLst/>
              <a:rect l="l" t="t" r="r" b="b"/>
              <a:pathLst>
                <a:path w="131696" h="100673" extrusionOk="0">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9" name="Google Shape;2219;p60"/>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VISIT OUR WEBSITE!</a:t>
            </a:r>
            <a:endParaRPr/>
          </a:p>
        </p:txBody>
      </p:sp>
      <p:sp>
        <p:nvSpPr>
          <p:cNvPr id="2220" name="Google Shape;2220;p60"/>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2221" name="Google Shape;2221;p60"/>
          <p:cNvGrpSpPr/>
          <p:nvPr/>
        </p:nvGrpSpPr>
        <p:grpSpPr>
          <a:xfrm>
            <a:off x="4571990" y="2407608"/>
            <a:ext cx="770957" cy="1524487"/>
            <a:chOff x="3417849" y="2057402"/>
            <a:chExt cx="1063389" cy="2102741"/>
          </a:xfrm>
        </p:grpSpPr>
        <p:pic>
          <p:nvPicPr>
            <p:cNvPr id="2222" name="Google Shape;2222;p60"/>
            <p:cNvPicPr preferRelativeResize="0"/>
            <p:nvPr/>
          </p:nvPicPr>
          <p:blipFill rotWithShape="1">
            <a:blip r:embed="rId4">
              <a:alphaModFix/>
            </a:blip>
            <a:srcRect l="1709" t="-3090" r="1718" b="3090"/>
            <a:stretch/>
          </p:blipFill>
          <p:spPr>
            <a:xfrm>
              <a:off x="3452451" y="2224048"/>
              <a:ext cx="992585" cy="1725818"/>
            </a:xfrm>
            <a:prstGeom prst="rect">
              <a:avLst/>
            </a:prstGeom>
            <a:noFill/>
            <a:ln>
              <a:noFill/>
            </a:ln>
          </p:spPr>
        </p:pic>
        <p:sp>
          <p:nvSpPr>
            <p:cNvPr id="2223" name="Google Shape;2223;p60"/>
            <p:cNvSpPr/>
            <p:nvPr/>
          </p:nvSpPr>
          <p:spPr>
            <a:xfrm>
              <a:off x="3417849" y="2057402"/>
              <a:ext cx="1063389" cy="2102741"/>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60"/>
          <p:cNvGrpSpPr/>
          <p:nvPr/>
        </p:nvGrpSpPr>
        <p:grpSpPr>
          <a:xfrm>
            <a:off x="6960426" y="2119132"/>
            <a:ext cx="1336081" cy="1812656"/>
            <a:chOff x="4750450" y="2081435"/>
            <a:chExt cx="1519310" cy="2061242"/>
          </a:xfrm>
        </p:grpSpPr>
        <p:pic>
          <p:nvPicPr>
            <p:cNvPr id="2225" name="Google Shape;2225;p60"/>
            <p:cNvPicPr preferRelativeResize="0"/>
            <p:nvPr/>
          </p:nvPicPr>
          <p:blipFill rotWithShape="1">
            <a:blip r:embed="rId5">
              <a:alphaModFix/>
            </a:blip>
            <a:srcRect b="6872"/>
            <a:stretch/>
          </p:blipFill>
          <p:spPr>
            <a:xfrm>
              <a:off x="4864385" y="2257643"/>
              <a:ext cx="1291425" cy="1720881"/>
            </a:xfrm>
            <a:prstGeom prst="rect">
              <a:avLst/>
            </a:prstGeom>
            <a:noFill/>
            <a:ln>
              <a:noFill/>
            </a:ln>
          </p:spPr>
        </p:pic>
        <p:sp>
          <p:nvSpPr>
            <p:cNvPr id="2226" name="Google Shape;2226;p60"/>
            <p:cNvSpPr/>
            <p:nvPr/>
          </p:nvSpPr>
          <p:spPr>
            <a:xfrm>
              <a:off x="4750450" y="2081435"/>
              <a:ext cx="1519310" cy="2061242"/>
            </a:xfrm>
            <a:custGeom>
              <a:avLst/>
              <a:gdLst/>
              <a:ahLst/>
              <a:cxnLst/>
              <a:rect l="l" t="t" r="r" b="b"/>
              <a:pathLst>
                <a:path w="70249" h="95461" extrusionOk="0">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230"/>
        <p:cNvGrpSpPr/>
        <p:nvPr/>
      </p:nvGrpSpPr>
      <p:grpSpPr>
        <a:xfrm>
          <a:off x="0" y="0"/>
          <a:ext cx="0" cy="0"/>
          <a:chOff x="0" y="0"/>
          <a:chExt cx="0" cy="0"/>
        </a:xfrm>
      </p:grpSpPr>
      <p:sp>
        <p:nvSpPr>
          <p:cNvPr id="2231" name="Google Shape;2231;p61"/>
          <p:cNvSpPr txBox="1">
            <a:spLocks noGrp="1"/>
          </p:cNvSpPr>
          <p:nvPr>
            <p:ph type="title"/>
          </p:nvPr>
        </p:nvSpPr>
        <p:spPr>
          <a:xfrm>
            <a:off x="1019175" y="808600"/>
            <a:ext cx="3552900" cy="103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232" name="Google Shape;2232;p61"/>
          <p:cNvSpPr txBox="1">
            <a:spLocks noGrp="1"/>
          </p:cNvSpPr>
          <p:nvPr>
            <p:ph type="subTitle" idx="1"/>
          </p:nvPr>
        </p:nvSpPr>
        <p:spPr>
          <a:xfrm>
            <a:off x="1019175" y="1789000"/>
            <a:ext cx="3552900" cy="11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yourcompany.com</a:t>
            </a:r>
            <a:endParaRPr/>
          </a:p>
        </p:txBody>
      </p:sp>
      <p:grpSp>
        <p:nvGrpSpPr>
          <p:cNvPr id="2233" name="Google Shape;2233;p61"/>
          <p:cNvGrpSpPr/>
          <p:nvPr/>
        </p:nvGrpSpPr>
        <p:grpSpPr>
          <a:xfrm>
            <a:off x="5305424" y="1487383"/>
            <a:ext cx="1433949" cy="3117068"/>
            <a:chOff x="4943474" y="1487383"/>
            <a:chExt cx="1433949" cy="3117068"/>
          </a:xfrm>
        </p:grpSpPr>
        <p:sp>
          <p:nvSpPr>
            <p:cNvPr id="2234" name="Google Shape;2234;p61"/>
            <p:cNvSpPr/>
            <p:nvPr/>
          </p:nvSpPr>
          <p:spPr>
            <a:xfrm>
              <a:off x="5929959" y="4223854"/>
              <a:ext cx="447190" cy="380597"/>
            </a:xfrm>
            <a:custGeom>
              <a:avLst/>
              <a:gdLst/>
              <a:ahLst/>
              <a:cxnLst/>
              <a:rect l="l" t="t" r="r" b="b"/>
              <a:pathLst>
                <a:path w="6546" h="5571" extrusionOk="0">
                  <a:moveTo>
                    <a:pt x="0" y="1"/>
                  </a:moveTo>
                  <a:lnTo>
                    <a:pt x="1114" y="4072"/>
                  </a:lnTo>
                  <a:lnTo>
                    <a:pt x="1241" y="4491"/>
                  </a:lnTo>
                  <a:cubicBezTo>
                    <a:pt x="1351" y="4948"/>
                    <a:pt x="1771" y="5276"/>
                    <a:pt x="2245" y="5313"/>
                  </a:cubicBezTo>
                  <a:lnTo>
                    <a:pt x="5933" y="5568"/>
                  </a:lnTo>
                  <a:cubicBezTo>
                    <a:pt x="5949" y="5570"/>
                    <a:pt x="5964" y="5571"/>
                    <a:pt x="5979" y="5571"/>
                  </a:cubicBezTo>
                  <a:cubicBezTo>
                    <a:pt x="6319" y="5571"/>
                    <a:pt x="6546" y="5189"/>
                    <a:pt x="6371" y="4875"/>
                  </a:cubicBezTo>
                  <a:cubicBezTo>
                    <a:pt x="6243" y="4692"/>
                    <a:pt x="5002" y="4181"/>
                    <a:pt x="4363" y="3871"/>
                  </a:cubicBezTo>
                  <a:cubicBezTo>
                    <a:pt x="4235" y="3816"/>
                    <a:pt x="4107" y="3743"/>
                    <a:pt x="3998" y="3633"/>
                  </a:cubicBezTo>
                  <a:cubicBezTo>
                    <a:pt x="3998" y="3615"/>
                    <a:pt x="3961" y="3506"/>
                    <a:pt x="3943" y="3360"/>
                  </a:cubicBezTo>
                  <a:cubicBezTo>
                    <a:pt x="3815" y="2666"/>
                    <a:pt x="3523" y="950"/>
                    <a:pt x="3523" y="950"/>
                  </a:cubicBezTo>
                  <a:lnTo>
                    <a:pt x="0"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6005994" y="4452099"/>
              <a:ext cx="371429" cy="152280"/>
            </a:xfrm>
            <a:custGeom>
              <a:avLst/>
              <a:gdLst/>
              <a:ahLst/>
              <a:cxnLst/>
              <a:rect l="l" t="t" r="r" b="b"/>
              <a:pathLst>
                <a:path w="5437" h="2229" extrusionOk="0">
                  <a:moveTo>
                    <a:pt x="2830" y="0"/>
                  </a:moveTo>
                  <a:cubicBezTo>
                    <a:pt x="2757" y="19"/>
                    <a:pt x="2702" y="19"/>
                    <a:pt x="2648" y="55"/>
                  </a:cubicBezTo>
                  <a:cubicBezTo>
                    <a:pt x="2374" y="183"/>
                    <a:pt x="2136" y="877"/>
                    <a:pt x="2136" y="877"/>
                  </a:cubicBezTo>
                  <a:lnTo>
                    <a:pt x="1" y="712"/>
                  </a:lnTo>
                  <a:lnTo>
                    <a:pt x="1" y="712"/>
                  </a:lnTo>
                  <a:lnTo>
                    <a:pt x="128" y="1132"/>
                  </a:lnTo>
                  <a:cubicBezTo>
                    <a:pt x="238" y="1589"/>
                    <a:pt x="658" y="1917"/>
                    <a:pt x="1132" y="1954"/>
                  </a:cubicBezTo>
                  <a:lnTo>
                    <a:pt x="4820" y="2227"/>
                  </a:lnTo>
                  <a:cubicBezTo>
                    <a:pt x="4828" y="2228"/>
                    <a:pt x="4837" y="2228"/>
                    <a:pt x="4845" y="2228"/>
                  </a:cubicBezTo>
                  <a:cubicBezTo>
                    <a:pt x="5197" y="2228"/>
                    <a:pt x="5436" y="1855"/>
                    <a:pt x="5258" y="1534"/>
                  </a:cubicBezTo>
                  <a:cubicBezTo>
                    <a:pt x="5130" y="1351"/>
                    <a:pt x="3889" y="840"/>
                    <a:pt x="3250" y="511"/>
                  </a:cubicBezTo>
                  <a:cubicBezTo>
                    <a:pt x="3250" y="511"/>
                    <a:pt x="3159" y="347"/>
                    <a:pt x="3104" y="219"/>
                  </a:cubicBezTo>
                  <a:cubicBezTo>
                    <a:pt x="3067" y="92"/>
                    <a:pt x="2958" y="19"/>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4943474" y="4038035"/>
              <a:ext cx="295599" cy="566147"/>
            </a:xfrm>
            <a:custGeom>
              <a:avLst/>
              <a:gdLst/>
              <a:ahLst/>
              <a:cxnLst/>
              <a:rect l="l" t="t" r="r" b="b"/>
              <a:pathLst>
                <a:path w="4327" h="8287" extrusionOk="0">
                  <a:moveTo>
                    <a:pt x="2446" y="1"/>
                  </a:moveTo>
                  <a:lnTo>
                    <a:pt x="438" y="3706"/>
                  </a:lnTo>
                  <a:lnTo>
                    <a:pt x="219" y="4090"/>
                  </a:lnTo>
                  <a:cubicBezTo>
                    <a:pt x="0" y="4510"/>
                    <a:pt x="55" y="5021"/>
                    <a:pt x="384" y="5368"/>
                  </a:cubicBezTo>
                  <a:lnTo>
                    <a:pt x="2866" y="8124"/>
                  </a:lnTo>
                  <a:cubicBezTo>
                    <a:pt x="2957" y="8236"/>
                    <a:pt x="3080" y="8286"/>
                    <a:pt x="3202" y="8286"/>
                  </a:cubicBezTo>
                  <a:cubicBezTo>
                    <a:pt x="3400" y="8286"/>
                    <a:pt x="3595" y="8156"/>
                    <a:pt x="3651" y="7942"/>
                  </a:cubicBezTo>
                  <a:cubicBezTo>
                    <a:pt x="3688" y="7704"/>
                    <a:pt x="3158" y="6481"/>
                    <a:pt x="2921" y="5824"/>
                  </a:cubicBezTo>
                  <a:cubicBezTo>
                    <a:pt x="2848" y="5678"/>
                    <a:pt x="2812" y="5532"/>
                    <a:pt x="2793" y="5386"/>
                  </a:cubicBezTo>
                  <a:cubicBezTo>
                    <a:pt x="2812" y="5368"/>
                    <a:pt x="2866" y="5276"/>
                    <a:pt x="2958" y="5149"/>
                  </a:cubicBezTo>
                  <a:cubicBezTo>
                    <a:pt x="3341" y="4564"/>
                    <a:pt x="4327" y="3122"/>
                    <a:pt x="4327" y="3122"/>
                  </a:cubicBezTo>
                  <a:lnTo>
                    <a:pt x="244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4943474" y="4291214"/>
              <a:ext cx="251946" cy="312962"/>
            </a:xfrm>
            <a:custGeom>
              <a:avLst/>
              <a:gdLst/>
              <a:ahLst/>
              <a:cxnLst/>
              <a:rect l="l" t="t" r="r" b="b"/>
              <a:pathLst>
                <a:path w="3688" h="4581" extrusionOk="0">
                  <a:moveTo>
                    <a:pt x="438" y="0"/>
                  </a:moveTo>
                  <a:lnTo>
                    <a:pt x="219" y="384"/>
                  </a:lnTo>
                  <a:cubicBezTo>
                    <a:pt x="0" y="804"/>
                    <a:pt x="55" y="1315"/>
                    <a:pt x="384" y="1662"/>
                  </a:cubicBezTo>
                  <a:lnTo>
                    <a:pt x="2866" y="4418"/>
                  </a:lnTo>
                  <a:cubicBezTo>
                    <a:pt x="2957" y="4530"/>
                    <a:pt x="3080" y="4580"/>
                    <a:pt x="3202" y="4580"/>
                  </a:cubicBezTo>
                  <a:cubicBezTo>
                    <a:pt x="3400" y="4580"/>
                    <a:pt x="3595" y="4450"/>
                    <a:pt x="3651" y="4236"/>
                  </a:cubicBezTo>
                  <a:cubicBezTo>
                    <a:pt x="3688" y="3998"/>
                    <a:pt x="3158" y="2775"/>
                    <a:pt x="2921" y="2118"/>
                  </a:cubicBezTo>
                  <a:cubicBezTo>
                    <a:pt x="2921" y="2118"/>
                    <a:pt x="2958" y="1917"/>
                    <a:pt x="3012" y="1789"/>
                  </a:cubicBezTo>
                  <a:cubicBezTo>
                    <a:pt x="3067" y="1680"/>
                    <a:pt x="3049" y="1534"/>
                    <a:pt x="2958" y="1443"/>
                  </a:cubicBezTo>
                  <a:cubicBezTo>
                    <a:pt x="2903" y="1406"/>
                    <a:pt x="2848" y="1370"/>
                    <a:pt x="2793" y="1351"/>
                  </a:cubicBezTo>
                  <a:cubicBezTo>
                    <a:pt x="2758" y="1340"/>
                    <a:pt x="2717" y="1335"/>
                    <a:pt x="2673" y="1335"/>
                  </a:cubicBezTo>
                  <a:cubicBezTo>
                    <a:pt x="2355" y="1335"/>
                    <a:pt x="1862" y="1589"/>
                    <a:pt x="1862" y="1589"/>
                  </a:cubicBezTo>
                  <a:lnTo>
                    <a:pt x="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1"/>
            <p:cNvSpPr/>
            <p:nvPr/>
          </p:nvSpPr>
          <p:spPr>
            <a:xfrm>
              <a:off x="5447305" y="2580168"/>
              <a:ext cx="723388" cy="1707391"/>
            </a:xfrm>
            <a:custGeom>
              <a:avLst/>
              <a:gdLst/>
              <a:ahLst/>
              <a:cxnLst/>
              <a:rect l="l" t="t" r="r" b="b"/>
              <a:pathLst>
                <a:path w="10589" h="24992" extrusionOk="0">
                  <a:moveTo>
                    <a:pt x="274" y="0"/>
                  </a:moveTo>
                  <a:cubicBezTo>
                    <a:pt x="274" y="0"/>
                    <a:pt x="92" y="822"/>
                    <a:pt x="55" y="3268"/>
                  </a:cubicBezTo>
                  <a:cubicBezTo>
                    <a:pt x="0" y="5733"/>
                    <a:pt x="2447" y="11885"/>
                    <a:pt x="3451" y="14769"/>
                  </a:cubicBezTo>
                  <a:cubicBezTo>
                    <a:pt x="4436" y="17635"/>
                    <a:pt x="6499" y="24718"/>
                    <a:pt x="6499" y="24718"/>
                  </a:cubicBezTo>
                  <a:lnTo>
                    <a:pt x="10588" y="24992"/>
                  </a:lnTo>
                  <a:cubicBezTo>
                    <a:pt x="10588" y="24992"/>
                    <a:pt x="9383" y="16777"/>
                    <a:pt x="8799" y="13035"/>
                  </a:cubicBezTo>
                  <a:cubicBezTo>
                    <a:pt x="8215" y="9311"/>
                    <a:pt x="6499" y="1716"/>
                    <a:pt x="6499" y="1716"/>
                  </a:cubicBezTo>
                  <a:lnTo>
                    <a:pt x="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1"/>
            <p:cNvSpPr/>
            <p:nvPr/>
          </p:nvSpPr>
          <p:spPr>
            <a:xfrm>
              <a:off x="5002090" y="2542048"/>
              <a:ext cx="657259" cy="1720576"/>
            </a:xfrm>
            <a:custGeom>
              <a:avLst/>
              <a:gdLst/>
              <a:ahLst/>
              <a:cxnLst/>
              <a:rect l="l" t="t" r="r" b="b"/>
              <a:pathLst>
                <a:path w="9621" h="25185" extrusionOk="0">
                  <a:moveTo>
                    <a:pt x="7497" y="0"/>
                  </a:moveTo>
                  <a:cubicBezTo>
                    <a:pt x="6915" y="0"/>
                    <a:pt x="5827" y="366"/>
                    <a:pt x="5276" y="1599"/>
                  </a:cubicBezTo>
                  <a:cubicBezTo>
                    <a:pt x="4491" y="3333"/>
                    <a:pt x="3779" y="11658"/>
                    <a:pt x="3213" y="14761"/>
                  </a:cubicBezTo>
                  <a:cubicBezTo>
                    <a:pt x="2647" y="17864"/>
                    <a:pt x="0" y="23122"/>
                    <a:pt x="0" y="23122"/>
                  </a:cubicBezTo>
                  <a:lnTo>
                    <a:pt x="3377" y="25185"/>
                  </a:lnTo>
                  <a:cubicBezTo>
                    <a:pt x="3377" y="25185"/>
                    <a:pt x="7065" y="19672"/>
                    <a:pt x="7868" y="17390"/>
                  </a:cubicBezTo>
                  <a:cubicBezTo>
                    <a:pt x="8525" y="15546"/>
                    <a:pt x="9438" y="11347"/>
                    <a:pt x="9438" y="11347"/>
                  </a:cubicBezTo>
                  <a:cubicBezTo>
                    <a:pt x="9438" y="11347"/>
                    <a:pt x="9621" y="7240"/>
                    <a:pt x="9584" y="6053"/>
                  </a:cubicBezTo>
                  <a:cubicBezTo>
                    <a:pt x="9529" y="4848"/>
                    <a:pt x="7941" y="431"/>
                    <a:pt x="7886" y="139"/>
                  </a:cubicBezTo>
                  <a:cubicBezTo>
                    <a:pt x="7876" y="56"/>
                    <a:pt x="7726" y="0"/>
                    <a:pt x="7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1"/>
            <p:cNvSpPr/>
            <p:nvPr/>
          </p:nvSpPr>
          <p:spPr>
            <a:xfrm>
              <a:off x="5362525" y="1568747"/>
              <a:ext cx="164639" cy="164713"/>
            </a:xfrm>
            <a:custGeom>
              <a:avLst/>
              <a:gdLst/>
              <a:ahLst/>
              <a:cxnLst/>
              <a:rect l="l" t="t" r="r" b="b"/>
              <a:pathLst>
                <a:path w="2410" h="2411" extrusionOk="0">
                  <a:moveTo>
                    <a:pt x="1205" y="1"/>
                  </a:moveTo>
                  <a:cubicBezTo>
                    <a:pt x="529" y="1"/>
                    <a:pt x="0" y="548"/>
                    <a:pt x="0" y="1205"/>
                  </a:cubicBezTo>
                  <a:cubicBezTo>
                    <a:pt x="0" y="1863"/>
                    <a:pt x="529" y="2410"/>
                    <a:pt x="1205" y="2410"/>
                  </a:cubicBezTo>
                  <a:cubicBezTo>
                    <a:pt x="1862" y="2410"/>
                    <a:pt x="2410" y="1863"/>
                    <a:pt x="2410" y="1205"/>
                  </a:cubicBezTo>
                  <a:cubicBezTo>
                    <a:pt x="2410" y="548"/>
                    <a:pt x="1862" y="1"/>
                    <a:pt x="1205" y="1"/>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a:off x="5462267" y="1548799"/>
              <a:ext cx="329278" cy="359077"/>
            </a:xfrm>
            <a:custGeom>
              <a:avLst/>
              <a:gdLst/>
              <a:ahLst/>
              <a:cxnLst/>
              <a:rect l="l" t="t" r="r" b="b"/>
              <a:pathLst>
                <a:path w="4820" h="5256" extrusionOk="0">
                  <a:moveTo>
                    <a:pt x="2880" y="0"/>
                  </a:moveTo>
                  <a:cubicBezTo>
                    <a:pt x="2400" y="0"/>
                    <a:pt x="1909" y="82"/>
                    <a:pt x="1461" y="128"/>
                  </a:cubicBezTo>
                  <a:cubicBezTo>
                    <a:pt x="749" y="201"/>
                    <a:pt x="183" y="1205"/>
                    <a:pt x="73" y="1863"/>
                  </a:cubicBezTo>
                  <a:cubicBezTo>
                    <a:pt x="0" y="2538"/>
                    <a:pt x="110" y="3232"/>
                    <a:pt x="420" y="3852"/>
                  </a:cubicBezTo>
                  <a:cubicBezTo>
                    <a:pt x="603" y="4181"/>
                    <a:pt x="804" y="4491"/>
                    <a:pt x="1041" y="4802"/>
                  </a:cubicBezTo>
                  <a:cubicBezTo>
                    <a:pt x="1150" y="4966"/>
                    <a:pt x="1315" y="5112"/>
                    <a:pt x="1479" y="5221"/>
                  </a:cubicBezTo>
                  <a:cubicBezTo>
                    <a:pt x="1519" y="5246"/>
                    <a:pt x="1560" y="5256"/>
                    <a:pt x="1601" y="5256"/>
                  </a:cubicBezTo>
                  <a:cubicBezTo>
                    <a:pt x="1843" y="5256"/>
                    <a:pt x="2103" y="4903"/>
                    <a:pt x="2337" y="4856"/>
                  </a:cubicBezTo>
                  <a:cubicBezTo>
                    <a:pt x="2684" y="4783"/>
                    <a:pt x="3140" y="4838"/>
                    <a:pt x="3396" y="4583"/>
                  </a:cubicBezTo>
                  <a:cubicBezTo>
                    <a:pt x="4181" y="3816"/>
                    <a:pt x="4710" y="3067"/>
                    <a:pt x="4765" y="1753"/>
                  </a:cubicBezTo>
                  <a:cubicBezTo>
                    <a:pt x="4820" y="840"/>
                    <a:pt x="4400" y="311"/>
                    <a:pt x="3706" y="110"/>
                  </a:cubicBezTo>
                  <a:cubicBezTo>
                    <a:pt x="3442" y="29"/>
                    <a:pt x="3163" y="0"/>
                    <a:pt x="2880"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1"/>
            <p:cNvSpPr/>
            <p:nvPr/>
          </p:nvSpPr>
          <p:spPr>
            <a:xfrm>
              <a:off x="5543290" y="1799451"/>
              <a:ext cx="138543" cy="200853"/>
            </a:xfrm>
            <a:custGeom>
              <a:avLst/>
              <a:gdLst/>
              <a:ahLst/>
              <a:cxnLst/>
              <a:rect l="l" t="t" r="r" b="b"/>
              <a:pathLst>
                <a:path w="2028" h="2940" extrusionOk="0">
                  <a:moveTo>
                    <a:pt x="92" y="1"/>
                  </a:moveTo>
                  <a:lnTo>
                    <a:pt x="1" y="2867"/>
                  </a:lnTo>
                  <a:lnTo>
                    <a:pt x="1918" y="2940"/>
                  </a:lnTo>
                  <a:lnTo>
                    <a:pt x="2027" y="74"/>
                  </a:lnTo>
                  <a:lnTo>
                    <a:pt x="92"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1"/>
            <p:cNvSpPr/>
            <p:nvPr/>
          </p:nvSpPr>
          <p:spPr>
            <a:xfrm>
              <a:off x="5559549" y="1799451"/>
              <a:ext cx="122284" cy="174688"/>
            </a:xfrm>
            <a:custGeom>
              <a:avLst/>
              <a:gdLst/>
              <a:ahLst/>
              <a:cxnLst/>
              <a:rect l="l" t="t" r="r" b="b"/>
              <a:pathLst>
                <a:path w="1790" h="2557" extrusionOk="0">
                  <a:moveTo>
                    <a:pt x="19" y="1"/>
                  </a:moveTo>
                  <a:lnTo>
                    <a:pt x="19" y="1"/>
                  </a:lnTo>
                  <a:cubicBezTo>
                    <a:pt x="0" y="548"/>
                    <a:pt x="110" y="1096"/>
                    <a:pt x="347" y="1589"/>
                  </a:cubicBezTo>
                  <a:cubicBezTo>
                    <a:pt x="639" y="2082"/>
                    <a:pt x="1132" y="2429"/>
                    <a:pt x="1716" y="2557"/>
                  </a:cubicBezTo>
                  <a:lnTo>
                    <a:pt x="1789" y="74"/>
                  </a:lnTo>
                  <a:lnTo>
                    <a:pt x="19" y="1"/>
                  </a:ln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5464726" y="1706609"/>
              <a:ext cx="102336" cy="150503"/>
            </a:xfrm>
            <a:custGeom>
              <a:avLst/>
              <a:gdLst/>
              <a:ahLst/>
              <a:cxnLst/>
              <a:rect l="l" t="t" r="r" b="b"/>
              <a:pathLst>
                <a:path w="1498" h="2203" extrusionOk="0">
                  <a:moveTo>
                    <a:pt x="727" y="0"/>
                  </a:moveTo>
                  <a:cubicBezTo>
                    <a:pt x="343" y="0"/>
                    <a:pt x="54" y="529"/>
                    <a:pt x="37" y="885"/>
                  </a:cubicBezTo>
                  <a:cubicBezTo>
                    <a:pt x="1" y="1378"/>
                    <a:pt x="256" y="1853"/>
                    <a:pt x="676" y="2127"/>
                  </a:cubicBezTo>
                  <a:cubicBezTo>
                    <a:pt x="785" y="2179"/>
                    <a:pt x="882" y="2203"/>
                    <a:pt x="967" y="2203"/>
                  </a:cubicBezTo>
                  <a:cubicBezTo>
                    <a:pt x="1326" y="2203"/>
                    <a:pt x="1483" y="1787"/>
                    <a:pt x="1498" y="1360"/>
                  </a:cubicBezTo>
                  <a:cubicBezTo>
                    <a:pt x="1498" y="940"/>
                    <a:pt x="1352" y="191"/>
                    <a:pt x="877" y="27"/>
                  </a:cubicBezTo>
                  <a:cubicBezTo>
                    <a:pt x="826" y="9"/>
                    <a:pt x="775" y="0"/>
                    <a:pt x="727"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1"/>
            <p:cNvSpPr/>
            <p:nvPr/>
          </p:nvSpPr>
          <p:spPr>
            <a:xfrm>
              <a:off x="5522112" y="1572163"/>
              <a:ext cx="263218" cy="354568"/>
            </a:xfrm>
            <a:custGeom>
              <a:avLst/>
              <a:gdLst/>
              <a:ahLst/>
              <a:cxnLst/>
              <a:rect l="l" t="t" r="r" b="b"/>
              <a:pathLst>
                <a:path w="3853" h="5190" extrusionOk="0">
                  <a:moveTo>
                    <a:pt x="1812" y="0"/>
                  </a:moveTo>
                  <a:cubicBezTo>
                    <a:pt x="1267" y="0"/>
                    <a:pt x="726" y="282"/>
                    <a:pt x="439" y="827"/>
                  </a:cubicBezTo>
                  <a:cubicBezTo>
                    <a:pt x="1" y="1612"/>
                    <a:pt x="128" y="2780"/>
                    <a:pt x="439" y="3620"/>
                  </a:cubicBezTo>
                  <a:cubicBezTo>
                    <a:pt x="585" y="4131"/>
                    <a:pt x="913" y="4569"/>
                    <a:pt x="1352" y="4879"/>
                  </a:cubicBezTo>
                  <a:cubicBezTo>
                    <a:pt x="1622" y="5063"/>
                    <a:pt x="1899" y="5190"/>
                    <a:pt x="2179" y="5190"/>
                  </a:cubicBezTo>
                  <a:cubicBezTo>
                    <a:pt x="2371" y="5190"/>
                    <a:pt x="2564" y="5130"/>
                    <a:pt x="2757" y="4989"/>
                  </a:cubicBezTo>
                  <a:cubicBezTo>
                    <a:pt x="3122" y="4697"/>
                    <a:pt x="3378" y="4295"/>
                    <a:pt x="3524" y="3839"/>
                  </a:cubicBezTo>
                  <a:cubicBezTo>
                    <a:pt x="3852" y="2853"/>
                    <a:pt x="3670" y="1448"/>
                    <a:pt x="3049" y="608"/>
                  </a:cubicBezTo>
                  <a:cubicBezTo>
                    <a:pt x="2732" y="199"/>
                    <a:pt x="2271" y="0"/>
                    <a:pt x="181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1"/>
            <p:cNvSpPr/>
            <p:nvPr/>
          </p:nvSpPr>
          <p:spPr>
            <a:xfrm>
              <a:off x="5512137" y="1729154"/>
              <a:ext cx="27531" cy="64150"/>
            </a:xfrm>
            <a:custGeom>
              <a:avLst/>
              <a:gdLst/>
              <a:ahLst/>
              <a:cxnLst/>
              <a:rect l="l" t="t" r="r" b="b"/>
              <a:pathLst>
                <a:path w="403" h="939" extrusionOk="0">
                  <a:moveTo>
                    <a:pt x="81" y="0"/>
                  </a:moveTo>
                  <a:cubicBezTo>
                    <a:pt x="55" y="0"/>
                    <a:pt x="32" y="17"/>
                    <a:pt x="19" y="44"/>
                  </a:cubicBezTo>
                  <a:cubicBezTo>
                    <a:pt x="1" y="62"/>
                    <a:pt x="19" y="99"/>
                    <a:pt x="37" y="135"/>
                  </a:cubicBezTo>
                  <a:cubicBezTo>
                    <a:pt x="201" y="227"/>
                    <a:pt x="256" y="537"/>
                    <a:pt x="165" y="866"/>
                  </a:cubicBezTo>
                  <a:cubicBezTo>
                    <a:pt x="147" y="902"/>
                    <a:pt x="165" y="939"/>
                    <a:pt x="201" y="939"/>
                  </a:cubicBezTo>
                  <a:lnTo>
                    <a:pt x="220" y="939"/>
                  </a:lnTo>
                  <a:cubicBezTo>
                    <a:pt x="238" y="939"/>
                    <a:pt x="274" y="920"/>
                    <a:pt x="274" y="902"/>
                  </a:cubicBezTo>
                  <a:cubicBezTo>
                    <a:pt x="402" y="519"/>
                    <a:pt x="329" y="135"/>
                    <a:pt x="110" y="8"/>
                  </a:cubicBezTo>
                  <a:cubicBezTo>
                    <a:pt x="100" y="3"/>
                    <a:pt x="91" y="0"/>
                    <a:pt x="8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5500934" y="1748009"/>
              <a:ext cx="34362" cy="11614"/>
            </a:xfrm>
            <a:custGeom>
              <a:avLst/>
              <a:gdLst/>
              <a:ahLst/>
              <a:cxnLst/>
              <a:rect l="l" t="t" r="r" b="b"/>
              <a:pathLst>
                <a:path w="503" h="170" extrusionOk="0">
                  <a:moveTo>
                    <a:pt x="256" y="1"/>
                  </a:moveTo>
                  <a:cubicBezTo>
                    <a:pt x="187" y="1"/>
                    <a:pt x="119" y="14"/>
                    <a:pt x="55" y="42"/>
                  </a:cubicBezTo>
                  <a:cubicBezTo>
                    <a:pt x="19" y="60"/>
                    <a:pt x="0" y="97"/>
                    <a:pt x="19" y="133"/>
                  </a:cubicBezTo>
                  <a:cubicBezTo>
                    <a:pt x="19" y="151"/>
                    <a:pt x="55" y="170"/>
                    <a:pt x="73" y="170"/>
                  </a:cubicBezTo>
                  <a:lnTo>
                    <a:pt x="92" y="170"/>
                  </a:lnTo>
                  <a:cubicBezTo>
                    <a:pt x="142" y="140"/>
                    <a:pt x="198" y="126"/>
                    <a:pt x="253" y="126"/>
                  </a:cubicBezTo>
                  <a:cubicBezTo>
                    <a:pt x="298" y="126"/>
                    <a:pt x="343" y="135"/>
                    <a:pt x="384" y="151"/>
                  </a:cubicBezTo>
                  <a:cubicBezTo>
                    <a:pt x="392" y="157"/>
                    <a:pt x="402" y="160"/>
                    <a:pt x="411" y="160"/>
                  </a:cubicBezTo>
                  <a:cubicBezTo>
                    <a:pt x="458" y="160"/>
                    <a:pt x="503" y="88"/>
                    <a:pt x="457" y="42"/>
                  </a:cubicBezTo>
                  <a:cubicBezTo>
                    <a:pt x="393" y="14"/>
                    <a:pt x="324" y="1"/>
                    <a:pt x="256"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1"/>
            <p:cNvSpPr/>
            <p:nvPr/>
          </p:nvSpPr>
          <p:spPr>
            <a:xfrm>
              <a:off x="5604432" y="1762082"/>
              <a:ext cx="44951" cy="20017"/>
            </a:xfrm>
            <a:custGeom>
              <a:avLst/>
              <a:gdLst/>
              <a:ahLst/>
              <a:cxnLst/>
              <a:rect l="l" t="t" r="r" b="b"/>
              <a:pathLst>
                <a:path w="658" h="293" extrusionOk="0">
                  <a:moveTo>
                    <a:pt x="329" y="0"/>
                  </a:moveTo>
                  <a:cubicBezTo>
                    <a:pt x="147" y="0"/>
                    <a:pt x="0" y="73"/>
                    <a:pt x="0" y="164"/>
                  </a:cubicBezTo>
                  <a:cubicBezTo>
                    <a:pt x="0" y="237"/>
                    <a:pt x="165" y="292"/>
                    <a:pt x="347" y="292"/>
                  </a:cubicBezTo>
                  <a:cubicBezTo>
                    <a:pt x="530" y="292"/>
                    <a:pt x="658" y="219"/>
                    <a:pt x="658" y="146"/>
                  </a:cubicBezTo>
                  <a:cubicBezTo>
                    <a:pt x="658" y="55"/>
                    <a:pt x="512" y="0"/>
                    <a:pt x="32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1"/>
            <p:cNvSpPr/>
            <p:nvPr/>
          </p:nvSpPr>
          <p:spPr>
            <a:xfrm>
              <a:off x="5715446" y="1766864"/>
              <a:ext cx="44951" cy="19129"/>
            </a:xfrm>
            <a:custGeom>
              <a:avLst/>
              <a:gdLst/>
              <a:ahLst/>
              <a:cxnLst/>
              <a:rect l="l" t="t" r="r" b="b"/>
              <a:pathLst>
                <a:path w="658" h="280" extrusionOk="0">
                  <a:moveTo>
                    <a:pt x="385" y="0"/>
                  </a:moveTo>
                  <a:cubicBezTo>
                    <a:pt x="367" y="0"/>
                    <a:pt x="348" y="1"/>
                    <a:pt x="329" y="3"/>
                  </a:cubicBezTo>
                  <a:cubicBezTo>
                    <a:pt x="146" y="3"/>
                    <a:pt x="0" y="58"/>
                    <a:pt x="0" y="149"/>
                  </a:cubicBezTo>
                  <a:cubicBezTo>
                    <a:pt x="0" y="215"/>
                    <a:pt x="117" y="280"/>
                    <a:pt x="272" y="280"/>
                  </a:cubicBezTo>
                  <a:cubicBezTo>
                    <a:pt x="291" y="280"/>
                    <a:pt x="310" y="279"/>
                    <a:pt x="329" y="277"/>
                  </a:cubicBezTo>
                  <a:cubicBezTo>
                    <a:pt x="511" y="277"/>
                    <a:pt x="657" y="204"/>
                    <a:pt x="657" y="131"/>
                  </a:cubicBezTo>
                  <a:cubicBezTo>
                    <a:pt x="657" y="66"/>
                    <a:pt x="541" y="0"/>
                    <a:pt x="385"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5494717" y="1538893"/>
              <a:ext cx="236985" cy="220734"/>
            </a:xfrm>
            <a:custGeom>
              <a:avLst/>
              <a:gdLst/>
              <a:ahLst/>
              <a:cxnLst/>
              <a:rect l="l" t="t" r="r" b="b"/>
              <a:pathLst>
                <a:path w="3469" h="3231" extrusionOk="0">
                  <a:moveTo>
                    <a:pt x="2217" y="0"/>
                  </a:moveTo>
                  <a:cubicBezTo>
                    <a:pt x="1907" y="0"/>
                    <a:pt x="1596" y="42"/>
                    <a:pt x="1351" y="91"/>
                  </a:cubicBezTo>
                  <a:cubicBezTo>
                    <a:pt x="913" y="200"/>
                    <a:pt x="548" y="492"/>
                    <a:pt x="347" y="894"/>
                  </a:cubicBezTo>
                  <a:cubicBezTo>
                    <a:pt x="183" y="1186"/>
                    <a:pt x="73" y="1515"/>
                    <a:pt x="37" y="1862"/>
                  </a:cubicBezTo>
                  <a:cubicBezTo>
                    <a:pt x="18" y="2026"/>
                    <a:pt x="0" y="2208"/>
                    <a:pt x="0" y="2373"/>
                  </a:cubicBezTo>
                  <a:lnTo>
                    <a:pt x="0" y="2957"/>
                  </a:lnTo>
                  <a:cubicBezTo>
                    <a:pt x="55" y="2811"/>
                    <a:pt x="201" y="2573"/>
                    <a:pt x="365" y="2573"/>
                  </a:cubicBezTo>
                  <a:cubicBezTo>
                    <a:pt x="566" y="2592"/>
                    <a:pt x="639" y="2646"/>
                    <a:pt x="730" y="2866"/>
                  </a:cubicBezTo>
                  <a:cubicBezTo>
                    <a:pt x="730" y="2866"/>
                    <a:pt x="785" y="3048"/>
                    <a:pt x="785" y="3066"/>
                  </a:cubicBezTo>
                  <a:cubicBezTo>
                    <a:pt x="822" y="3176"/>
                    <a:pt x="876" y="3176"/>
                    <a:pt x="1059" y="3231"/>
                  </a:cubicBezTo>
                  <a:cubicBezTo>
                    <a:pt x="1084" y="1427"/>
                    <a:pt x="2102" y="1148"/>
                    <a:pt x="2730" y="1148"/>
                  </a:cubicBezTo>
                  <a:cubicBezTo>
                    <a:pt x="3011" y="1148"/>
                    <a:pt x="3213" y="1204"/>
                    <a:pt x="3213" y="1204"/>
                  </a:cubicBezTo>
                  <a:cubicBezTo>
                    <a:pt x="3268" y="456"/>
                    <a:pt x="3469" y="419"/>
                    <a:pt x="3231" y="255"/>
                  </a:cubicBezTo>
                  <a:cubicBezTo>
                    <a:pt x="2979" y="64"/>
                    <a:pt x="2599" y="0"/>
                    <a:pt x="2217"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1"/>
            <p:cNvSpPr/>
            <p:nvPr/>
          </p:nvSpPr>
          <p:spPr>
            <a:xfrm>
              <a:off x="5590701" y="1543744"/>
              <a:ext cx="212118" cy="172228"/>
            </a:xfrm>
            <a:custGeom>
              <a:avLst/>
              <a:gdLst/>
              <a:ahLst/>
              <a:cxnLst/>
              <a:rect l="l" t="t" r="r" b="b"/>
              <a:pathLst>
                <a:path w="3105" h="2521" extrusionOk="0">
                  <a:moveTo>
                    <a:pt x="1109" y="0"/>
                  </a:moveTo>
                  <a:cubicBezTo>
                    <a:pt x="898" y="0"/>
                    <a:pt x="701" y="40"/>
                    <a:pt x="585" y="148"/>
                  </a:cubicBezTo>
                  <a:cubicBezTo>
                    <a:pt x="1" y="713"/>
                    <a:pt x="1224" y="1024"/>
                    <a:pt x="1534" y="1079"/>
                  </a:cubicBezTo>
                  <a:cubicBezTo>
                    <a:pt x="2064" y="1170"/>
                    <a:pt x="2356" y="1535"/>
                    <a:pt x="2648" y="2521"/>
                  </a:cubicBezTo>
                  <a:cubicBezTo>
                    <a:pt x="2958" y="1864"/>
                    <a:pt x="3104" y="659"/>
                    <a:pt x="1881" y="148"/>
                  </a:cubicBezTo>
                  <a:cubicBezTo>
                    <a:pt x="1712" y="74"/>
                    <a:pt x="1398" y="0"/>
                    <a:pt x="1109"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1"/>
            <p:cNvSpPr/>
            <p:nvPr/>
          </p:nvSpPr>
          <p:spPr>
            <a:xfrm>
              <a:off x="5664277" y="1820971"/>
              <a:ext cx="47752" cy="18446"/>
            </a:xfrm>
            <a:custGeom>
              <a:avLst/>
              <a:gdLst/>
              <a:ahLst/>
              <a:cxnLst/>
              <a:rect l="l" t="t" r="r" b="b"/>
              <a:pathLst>
                <a:path w="699" h="270" extrusionOk="0">
                  <a:moveTo>
                    <a:pt x="76" y="1"/>
                  </a:moveTo>
                  <a:cubicBezTo>
                    <a:pt x="60" y="1"/>
                    <a:pt x="46" y="5"/>
                    <a:pt x="37" y="14"/>
                  </a:cubicBezTo>
                  <a:cubicBezTo>
                    <a:pt x="1" y="51"/>
                    <a:pt x="1" y="87"/>
                    <a:pt x="37" y="106"/>
                  </a:cubicBezTo>
                  <a:cubicBezTo>
                    <a:pt x="110" y="197"/>
                    <a:pt x="238" y="252"/>
                    <a:pt x="366" y="270"/>
                  </a:cubicBezTo>
                  <a:cubicBezTo>
                    <a:pt x="475" y="270"/>
                    <a:pt x="567" y="233"/>
                    <a:pt x="658" y="160"/>
                  </a:cubicBezTo>
                  <a:cubicBezTo>
                    <a:pt x="698" y="106"/>
                    <a:pt x="659" y="42"/>
                    <a:pt x="613" y="42"/>
                  </a:cubicBezTo>
                  <a:cubicBezTo>
                    <a:pt x="598" y="42"/>
                    <a:pt x="581" y="50"/>
                    <a:pt x="567" y="69"/>
                  </a:cubicBezTo>
                  <a:cubicBezTo>
                    <a:pt x="512" y="116"/>
                    <a:pt x="444" y="140"/>
                    <a:pt x="375" y="140"/>
                  </a:cubicBezTo>
                  <a:cubicBezTo>
                    <a:pt x="283" y="140"/>
                    <a:pt x="191" y="98"/>
                    <a:pt x="129" y="14"/>
                  </a:cubicBezTo>
                  <a:cubicBezTo>
                    <a:pt x="110" y="5"/>
                    <a:pt x="92" y="1"/>
                    <a:pt x="76"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1"/>
            <p:cNvSpPr/>
            <p:nvPr/>
          </p:nvSpPr>
          <p:spPr>
            <a:xfrm>
              <a:off x="5545817" y="1487383"/>
              <a:ext cx="234525" cy="137455"/>
            </a:xfrm>
            <a:custGeom>
              <a:avLst/>
              <a:gdLst/>
              <a:ahLst/>
              <a:cxnLst/>
              <a:rect l="l" t="t" r="r" b="b"/>
              <a:pathLst>
                <a:path w="3433" h="2012" extrusionOk="0">
                  <a:moveTo>
                    <a:pt x="1561" y="1"/>
                  </a:moveTo>
                  <a:cubicBezTo>
                    <a:pt x="544" y="1"/>
                    <a:pt x="0" y="334"/>
                    <a:pt x="0" y="334"/>
                  </a:cubicBezTo>
                  <a:lnTo>
                    <a:pt x="147" y="1776"/>
                  </a:lnTo>
                  <a:cubicBezTo>
                    <a:pt x="675" y="1957"/>
                    <a:pt x="1267" y="2012"/>
                    <a:pt x="1789" y="2012"/>
                  </a:cubicBezTo>
                  <a:cubicBezTo>
                    <a:pt x="2582" y="2012"/>
                    <a:pt x="3213" y="1885"/>
                    <a:pt x="3213" y="1885"/>
                  </a:cubicBezTo>
                  <a:cubicBezTo>
                    <a:pt x="3359" y="1374"/>
                    <a:pt x="3432" y="863"/>
                    <a:pt x="3432" y="334"/>
                  </a:cubicBezTo>
                  <a:cubicBezTo>
                    <a:pt x="2696" y="84"/>
                    <a:pt x="2069" y="1"/>
                    <a:pt x="1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1"/>
            <p:cNvSpPr/>
            <p:nvPr/>
          </p:nvSpPr>
          <p:spPr>
            <a:xfrm>
              <a:off x="5714148" y="2344477"/>
              <a:ext cx="68" cy="68"/>
            </a:xfrm>
            <a:custGeom>
              <a:avLst/>
              <a:gdLst/>
              <a:ahLst/>
              <a:cxnLst/>
              <a:rect l="l" t="t" r="r" b="b"/>
              <a:pathLst>
                <a:path w="1" h="1" extrusionOk="0">
                  <a:moveTo>
                    <a:pt x="1" y="0"/>
                  </a:moveTo>
                  <a:close/>
                </a:path>
              </a:pathLst>
            </a:custGeom>
            <a:solidFill>
              <a:srgbClr val="1414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1"/>
            <p:cNvSpPr/>
            <p:nvPr/>
          </p:nvSpPr>
          <p:spPr>
            <a:xfrm>
              <a:off x="5666805" y="2540271"/>
              <a:ext cx="25003" cy="25004"/>
            </a:xfrm>
            <a:custGeom>
              <a:avLst/>
              <a:gdLst/>
              <a:ahLst/>
              <a:cxnLst/>
              <a:rect l="l" t="t" r="r" b="b"/>
              <a:pathLst>
                <a:path w="366" h="366" extrusionOk="0">
                  <a:moveTo>
                    <a:pt x="183" y="0"/>
                  </a:moveTo>
                  <a:cubicBezTo>
                    <a:pt x="92" y="0"/>
                    <a:pt x="0" y="92"/>
                    <a:pt x="0" y="183"/>
                  </a:cubicBezTo>
                  <a:cubicBezTo>
                    <a:pt x="0" y="274"/>
                    <a:pt x="92" y="365"/>
                    <a:pt x="183" y="365"/>
                  </a:cubicBezTo>
                  <a:cubicBezTo>
                    <a:pt x="292" y="365"/>
                    <a:pt x="365" y="274"/>
                    <a:pt x="365" y="183"/>
                  </a:cubicBezTo>
                  <a:cubicBezTo>
                    <a:pt x="365" y="92"/>
                    <a:pt x="292" y="0"/>
                    <a:pt x="183" y="0"/>
                  </a:cubicBezTo>
                  <a:close/>
                </a:path>
              </a:pathLst>
            </a:custGeom>
            <a:solidFill>
              <a:srgbClr val="D5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1"/>
            <p:cNvSpPr/>
            <p:nvPr/>
          </p:nvSpPr>
          <p:spPr>
            <a:xfrm>
              <a:off x="5724122" y="2263386"/>
              <a:ext cx="116067" cy="34979"/>
            </a:xfrm>
            <a:custGeom>
              <a:avLst/>
              <a:gdLst/>
              <a:ahLst/>
              <a:cxnLst/>
              <a:rect l="l" t="t" r="r" b="b"/>
              <a:pathLst>
                <a:path w="1699" h="512" extrusionOk="0">
                  <a:moveTo>
                    <a:pt x="56" y="1"/>
                  </a:moveTo>
                  <a:cubicBezTo>
                    <a:pt x="19" y="1"/>
                    <a:pt x="1" y="19"/>
                    <a:pt x="1" y="37"/>
                  </a:cubicBezTo>
                  <a:lnTo>
                    <a:pt x="1" y="475"/>
                  </a:lnTo>
                  <a:cubicBezTo>
                    <a:pt x="1" y="494"/>
                    <a:pt x="19" y="512"/>
                    <a:pt x="56" y="512"/>
                  </a:cubicBezTo>
                  <a:lnTo>
                    <a:pt x="1662" y="512"/>
                  </a:lnTo>
                  <a:cubicBezTo>
                    <a:pt x="1680" y="512"/>
                    <a:pt x="1699" y="494"/>
                    <a:pt x="1699" y="475"/>
                  </a:cubicBezTo>
                  <a:lnTo>
                    <a:pt x="1699" y="37"/>
                  </a:lnTo>
                  <a:cubicBezTo>
                    <a:pt x="1699" y="19"/>
                    <a:pt x="1680" y="1"/>
                    <a:pt x="1662" y="1"/>
                  </a:cubicBezTo>
                  <a:close/>
                </a:path>
              </a:pathLst>
            </a:custGeom>
            <a:solidFill>
              <a:srgbClr val="EAE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1"/>
            <p:cNvSpPr/>
            <p:nvPr/>
          </p:nvSpPr>
          <p:spPr>
            <a:xfrm>
              <a:off x="5417383" y="1951591"/>
              <a:ext cx="471442" cy="285704"/>
            </a:xfrm>
            <a:custGeom>
              <a:avLst/>
              <a:gdLst/>
              <a:ahLst/>
              <a:cxnLst/>
              <a:rect l="l" t="t" r="r" b="b"/>
              <a:pathLst>
                <a:path w="6901" h="4182" extrusionOk="0">
                  <a:moveTo>
                    <a:pt x="2227" y="1"/>
                  </a:moveTo>
                  <a:lnTo>
                    <a:pt x="0" y="421"/>
                  </a:lnTo>
                  <a:lnTo>
                    <a:pt x="365" y="4181"/>
                  </a:lnTo>
                  <a:lnTo>
                    <a:pt x="4126" y="4181"/>
                  </a:lnTo>
                  <a:lnTo>
                    <a:pt x="6901" y="1626"/>
                  </a:lnTo>
                  <a:lnTo>
                    <a:pt x="3925"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1"/>
            <p:cNvSpPr/>
            <p:nvPr/>
          </p:nvSpPr>
          <p:spPr>
            <a:xfrm>
              <a:off x="5282322" y="1966757"/>
              <a:ext cx="675089" cy="942645"/>
            </a:xfrm>
            <a:custGeom>
              <a:avLst/>
              <a:gdLst/>
              <a:ahLst/>
              <a:cxnLst/>
              <a:rect l="l" t="t" r="r" b="b"/>
              <a:pathLst>
                <a:path w="9882" h="13798" extrusionOk="0">
                  <a:moveTo>
                    <a:pt x="1621" y="1"/>
                  </a:moveTo>
                  <a:cubicBezTo>
                    <a:pt x="1298" y="1"/>
                    <a:pt x="834" y="44"/>
                    <a:pt x="663" y="272"/>
                  </a:cubicBezTo>
                  <a:cubicBezTo>
                    <a:pt x="462" y="546"/>
                    <a:pt x="499" y="947"/>
                    <a:pt x="499" y="1276"/>
                  </a:cubicBezTo>
                  <a:cubicBezTo>
                    <a:pt x="499" y="1696"/>
                    <a:pt x="499" y="2116"/>
                    <a:pt x="480" y="2554"/>
                  </a:cubicBezTo>
                  <a:cubicBezTo>
                    <a:pt x="426" y="4708"/>
                    <a:pt x="225" y="6880"/>
                    <a:pt x="97" y="9034"/>
                  </a:cubicBezTo>
                  <a:cubicBezTo>
                    <a:pt x="42" y="10093"/>
                    <a:pt x="24" y="11170"/>
                    <a:pt x="24" y="12229"/>
                  </a:cubicBezTo>
                  <a:cubicBezTo>
                    <a:pt x="24" y="13037"/>
                    <a:pt x="0" y="13797"/>
                    <a:pt x="505" y="13797"/>
                  </a:cubicBezTo>
                  <a:cubicBezTo>
                    <a:pt x="627" y="13797"/>
                    <a:pt x="781" y="13753"/>
                    <a:pt x="973" y="13653"/>
                  </a:cubicBezTo>
                  <a:cubicBezTo>
                    <a:pt x="1080" y="13602"/>
                    <a:pt x="1765" y="13584"/>
                    <a:pt x="2700" y="13584"/>
                  </a:cubicBezTo>
                  <a:cubicBezTo>
                    <a:pt x="5129" y="13584"/>
                    <a:pt x="9243" y="13708"/>
                    <a:pt x="9243" y="13708"/>
                  </a:cubicBezTo>
                  <a:cubicBezTo>
                    <a:pt x="9243" y="13708"/>
                    <a:pt x="9254" y="13713"/>
                    <a:pt x="9273" y="13713"/>
                  </a:cubicBezTo>
                  <a:cubicBezTo>
                    <a:pt x="9394" y="13713"/>
                    <a:pt x="9817" y="13496"/>
                    <a:pt x="9644" y="10349"/>
                  </a:cubicBezTo>
                  <a:cubicBezTo>
                    <a:pt x="9590" y="9308"/>
                    <a:pt x="9882" y="8304"/>
                    <a:pt x="9772" y="7264"/>
                  </a:cubicBezTo>
                  <a:cubicBezTo>
                    <a:pt x="9717" y="6716"/>
                    <a:pt x="9644" y="6205"/>
                    <a:pt x="9626" y="5675"/>
                  </a:cubicBezTo>
                  <a:cubicBezTo>
                    <a:pt x="9626" y="5128"/>
                    <a:pt x="9663" y="4580"/>
                    <a:pt x="9754" y="4032"/>
                  </a:cubicBezTo>
                  <a:cubicBezTo>
                    <a:pt x="9827" y="3028"/>
                    <a:pt x="9809" y="2006"/>
                    <a:pt x="9681" y="1002"/>
                  </a:cubicBezTo>
                  <a:cubicBezTo>
                    <a:pt x="9097" y="746"/>
                    <a:pt x="7892" y="345"/>
                    <a:pt x="7892" y="345"/>
                  </a:cubicBezTo>
                  <a:lnTo>
                    <a:pt x="4752" y="3211"/>
                  </a:lnTo>
                  <a:lnTo>
                    <a:pt x="1959" y="16"/>
                  </a:lnTo>
                  <a:cubicBezTo>
                    <a:pt x="1959" y="16"/>
                    <a:pt x="1815" y="1"/>
                    <a:pt x="16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1"/>
            <p:cNvSpPr/>
            <p:nvPr/>
          </p:nvSpPr>
          <p:spPr>
            <a:xfrm>
              <a:off x="5863829" y="2363196"/>
              <a:ext cx="195859" cy="245738"/>
            </a:xfrm>
            <a:custGeom>
              <a:avLst/>
              <a:gdLst/>
              <a:ahLst/>
              <a:cxnLst/>
              <a:rect l="l" t="t" r="r" b="b"/>
              <a:pathLst>
                <a:path w="2867" h="3597" extrusionOk="0">
                  <a:moveTo>
                    <a:pt x="2155" y="0"/>
                  </a:moveTo>
                  <a:cubicBezTo>
                    <a:pt x="1662" y="55"/>
                    <a:pt x="1169" y="110"/>
                    <a:pt x="676" y="164"/>
                  </a:cubicBezTo>
                  <a:cubicBezTo>
                    <a:pt x="493" y="183"/>
                    <a:pt x="1" y="146"/>
                    <a:pt x="1" y="402"/>
                  </a:cubicBezTo>
                  <a:cubicBezTo>
                    <a:pt x="37" y="584"/>
                    <a:pt x="92" y="785"/>
                    <a:pt x="165" y="968"/>
                  </a:cubicBezTo>
                  <a:cubicBezTo>
                    <a:pt x="220" y="1132"/>
                    <a:pt x="293" y="1314"/>
                    <a:pt x="366" y="1497"/>
                  </a:cubicBezTo>
                  <a:cubicBezTo>
                    <a:pt x="493" y="1844"/>
                    <a:pt x="621" y="2172"/>
                    <a:pt x="767" y="2519"/>
                  </a:cubicBezTo>
                  <a:cubicBezTo>
                    <a:pt x="954" y="3011"/>
                    <a:pt x="1266" y="3440"/>
                    <a:pt x="1851" y="3440"/>
                  </a:cubicBezTo>
                  <a:cubicBezTo>
                    <a:pt x="1896" y="3440"/>
                    <a:pt x="1942" y="3437"/>
                    <a:pt x="1990" y="3432"/>
                  </a:cubicBezTo>
                  <a:cubicBezTo>
                    <a:pt x="2002" y="3431"/>
                    <a:pt x="2011" y="3430"/>
                    <a:pt x="2016" y="3430"/>
                  </a:cubicBezTo>
                  <a:cubicBezTo>
                    <a:pt x="2110" y="3430"/>
                    <a:pt x="1489" y="3562"/>
                    <a:pt x="1936" y="3596"/>
                  </a:cubicBezTo>
                  <a:cubicBezTo>
                    <a:pt x="2209" y="3596"/>
                    <a:pt x="2483" y="3505"/>
                    <a:pt x="2702" y="3341"/>
                  </a:cubicBezTo>
                  <a:cubicBezTo>
                    <a:pt x="2757" y="3268"/>
                    <a:pt x="2812" y="3176"/>
                    <a:pt x="2812" y="3085"/>
                  </a:cubicBezTo>
                  <a:cubicBezTo>
                    <a:pt x="2867" y="2848"/>
                    <a:pt x="2867" y="2592"/>
                    <a:pt x="2830" y="2337"/>
                  </a:cubicBezTo>
                  <a:cubicBezTo>
                    <a:pt x="2757" y="1953"/>
                    <a:pt x="2648" y="1570"/>
                    <a:pt x="2538" y="1187"/>
                  </a:cubicBezTo>
                  <a:cubicBezTo>
                    <a:pt x="2428" y="822"/>
                    <a:pt x="2319" y="456"/>
                    <a:pt x="2191" y="110"/>
                  </a:cubicBezTo>
                  <a:cubicBezTo>
                    <a:pt x="2228" y="73"/>
                    <a:pt x="2228" y="0"/>
                    <a:pt x="2155"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1"/>
            <p:cNvSpPr/>
            <p:nvPr/>
          </p:nvSpPr>
          <p:spPr>
            <a:xfrm>
              <a:off x="5828919" y="2008977"/>
              <a:ext cx="306871" cy="469000"/>
            </a:xfrm>
            <a:custGeom>
              <a:avLst/>
              <a:gdLst/>
              <a:ahLst/>
              <a:cxnLst/>
              <a:rect l="l" t="t" r="r" b="b"/>
              <a:pathLst>
                <a:path w="4492" h="6865" extrusionOk="0">
                  <a:moveTo>
                    <a:pt x="858" y="1"/>
                  </a:moveTo>
                  <a:cubicBezTo>
                    <a:pt x="858" y="1"/>
                    <a:pt x="968" y="147"/>
                    <a:pt x="950" y="165"/>
                  </a:cubicBezTo>
                  <a:lnTo>
                    <a:pt x="858" y="256"/>
                  </a:lnTo>
                  <a:cubicBezTo>
                    <a:pt x="804" y="311"/>
                    <a:pt x="749" y="384"/>
                    <a:pt x="694" y="439"/>
                  </a:cubicBezTo>
                  <a:cubicBezTo>
                    <a:pt x="365" y="822"/>
                    <a:pt x="165" y="1297"/>
                    <a:pt x="110" y="1790"/>
                  </a:cubicBezTo>
                  <a:cubicBezTo>
                    <a:pt x="19" y="2611"/>
                    <a:pt x="0" y="3433"/>
                    <a:pt x="37" y="4254"/>
                  </a:cubicBezTo>
                  <a:cubicBezTo>
                    <a:pt x="19" y="4966"/>
                    <a:pt x="73" y="5696"/>
                    <a:pt x="183" y="6408"/>
                  </a:cubicBezTo>
                  <a:cubicBezTo>
                    <a:pt x="201" y="6536"/>
                    <a:pt x="238" y="6700"/>
                    <a:pt x="292" y="6865"/>
                  </a:cubicBezTo>
                  <a:cubicBezTo>
                    <a:pt x="530" y="6865"/>
                    <a:pt x="767" y="6846"/>
                    <a:pt x="1023" y="6810"/>
                  </a:cubicBezTo>
                  <a:cubicBezTo>
                    <a:pt x="1370" y="6773"/>
                    <a:pt x="1716" y="6719"/>
                    <a:pt x="2063" y="6700"/>
                  </a:cubicBezTo>
                  <a:cubicBezTo>
                    <a:pt x="2428" y="6664"/>
                    <a:pt x="2793" y="6682"/>
                    <a:pt x="3159" y="6646"/>
                  </a:cubicBezTo>
                  <a:cubicBezTo>
                    <a:pt x="3615" y="6591"/>
                    <a:pt x="4053" y="6445"/>
                    <a:pt x="4491" y="6353"/>
                  </a:cubicBezTo>
                  <a:cubicBezTo>
                    <a:pt x="4436" y="6189"/>
                    <a:pt x="4363" y="6025"/>
                    <a:pt x="4272" y="5879"/>
                  </a:cubicBezTo>
                  <a:cubicBezTo>
                    <a:pt x="4217" y="5733"/>
                    <a:pt x="4181" y="5587"/>
                    <a:pt x="4144" y="5441"/>
                  </a:cubicBezTo>
                  <a:cubicBezTo>
                    <a:pt x="4071" y="5185"/>
                    <a:pt x="3998" y="4911"/>
                    <a:pt x="3907" y="4637"/>
                  </a:cubicBezTo>
                  <a:cubicBezTo>
                    <a:pt x="3816" y="4345"/>
                    <a:pt x="3688" y="4072"/>
                    <a:pt x="3505" y="3816"/>
                  </a:cubicBezTo>
                  <a:cubicBezTo>
                    <a:pt x="3323" y="3560"/>
                    <a:pt x="2593" y="1698"/>
                    <a:pt x="2264" y="1114"/>
                  </a:cubicBezTo>
                  <a:cubicBezTo>
                    <a:pt x="2081" y="767"/>
                    <a:pt x="1826" y="475"/>
                    <a:pt x="1516" y="256"/>
                  </a:cubicBezTo>
                  <a:cubicBezTo>
                    <a:pt x="1297" y="147"/>
                    <a:pt x="1077" y="74"/>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1"/>
            <p:cNvSpPr/>
            <p:nvPr/>
          </p:nvSpPr>
          <p:spPr>
            <a:xfrm>
              <a:off x="5830832" y="2111451"/>
              <a:ext cx="93796" cy="292194"/>
            </a:xfrm>
            <a:custGeom>
              <a:avLst/>
              <a:gdLst/>
              <a:ahLst/>
              <a:cxnLst/>
              <a:rect l="l" t="t" r="r" b="b"/>
              <a:pathLst>
                <a:path w="1373" h="4277" extrusionOk="0">
                  <a:moveTo>
                    <a:pt x="1313" y="1"/>
                  </a:moveTo>
                  <a:cubicBezTo>
                    <a:pt x="1302" y="1"/>
                    <a:pt x="1292" y="5"/>
                    <a:pt x="1287" y="16"/>
                  </a:cubicBezTo>
                  <a:cubicBezTo>
                    <a:pt x="1122" y="344"/>
                    <a:pt x="995" y="673"/>
                    <a:pt x="885" y="1020"/>
                  </a:cubicBezTo>
                  <a:cubicBezTo>
                    <a:pt x="776" y="1385"/>
                    <a:pt x="684" y="1750"/>
                    <a:pt x="557" y="2115"/>
                  </a:cubicBezTo>
                  <a:cubicBezTo>
                    <a:pt x="411" y="2462"/>
                    <a:pt x="319" y="2827"/>
                    <a:pt x="264" y="3210"/>
                  </a:cubicBezTo>
                  <a:cubicBezTo>
                    <a:pt x="191" y="3539"/>
                    <a:pt x="82" y="3886"/>
                    <a:pt x="27" y="4233"/>
                  </a:cubicBezTo>
                  <a:cubicBezTo>
                    <a:pt x="0" y="4259"/>
                    <a:pt x="23" y="4276"/>
                    <a:pt x="51" y="4276"/>
                  </a:cubicBezTo>
                  <a:cubicBezTo>
                    <a:pt x="61" y="4276"/>
                    <a:pt x="72" y="4274"/>
                    <a:pt x="82" y="4269"/>
                  </a:cubicBezTo>
                  <a:cubicBezTo>
                    <a:pt x="246" y="3959"/>
                    <a:pt x="337" y="3630"/>
                    <a:pt x="374" y="3283"/>
                  </a:cubicBezTo>
                  <a:cubicBezTo>
                    <a:pt x="429" y="2918"/>
                    <a:pt x="520" y="2572"/>
                    <a:pt x="630" y="2243"/>
                  </a:cubicBezTo>
                  <a:cubicBezTo>
                    <a:pt x="776" y="1860"/>
                    <a:pt x="885" y="1476"/>
                    <a:pt x="995" y="1093"/>
                  </a:cubicBezTo>
                  <a:cubicBezTo>
                    <a:pt x="1086" y="746"/>
                    <a:pt x="1232" y="399"/>
                    <a:pt x="1360" y="52"/>
                  </a:cubicBezTo>
                  <a:cubicBezTo>
                    <a:pt x="1373" y="27"/>
                    <a:pt x="1340" y="1"/>
                    <a:pt x="1313" y="1"/>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1"/>
            <p:cNvSpPr/>
            <p:nvPr/>
          </p:nvSpPr>
          <p:spPr>
            <a:xfrm>
              <a:off x="5125537" y="1962863"/>
              <a:ext cx="315615" cy="501382"/>
            </a:xfrm>
            <a:custGeom>
              <a:avLst/>
              <a:gdLst/>
              <a:ahLst/>
              <a:cxnLst/>
              <a:rect l="l" t="t" r="r" b="b"/>
              <a:pathLst>
                <a:path w="4620" h="7339" extrusionOk="0">
                  <a:moveTo>
                    <a:pt x="3816" y="0"/>
                  </a:moveTo>
                  <a:cubicBezTo>
                    <a:pt x="3031" y="165"/>
                    <a:pt x="2410" y="493"/>
                    <a:pt x="2027" y="1150"/>
                  </a:cubicBezTo>
                  <a:cubicBezTo>
                    <a:pt x="1808" y="1497"/>
                    <a:pt x="1662" y="1899"/>
                    <a:pt x="1479" y="2264"/>
                  </a:cubicBezTo>
                  <a:cubicBezTo>
                    <a:pt x="1297" y="2647"/>
                    <a:pt x="1041" y="2976"/>
                    <a:pt x="877" y="3341"/>
                  </a:cubicBezTo>
                  <a:cubicBezTo>
                    <a:pt x="767" y="3651"/>
                    <a:pt x="694" y="3962"/>
                    <a:pt x="639" y="4290"/>
                  </a:cubicBezTo>
                  <a:cubicBezTo>
                    <a:pt x="585" y="4692"/>
                    <a:pt x="493" y="5093"/>
                    <a:pt x="402" y="5477"/>
                  </a:cubicBezTo>
                  <a:cubicBezTo>
                    <a:pt x="311" y="5860"/>
                    <a:pt x="220" y="6243"/>
                    <a:pt x="110" y="6627"/>
                  </a:cubicBezTo>
                  <a:lnTo>
                    <a:pt x="1" y="6992"/>
                  </a:lnTo>
                  <a:cubicBezTo>
                    <a:pt x="347" y="7101"/>
                    <a:pt x="712" y="7156"/>
                    <a:pt x="1078" y="7174"/>
                  </a:cubicBezTo>
                  <a:cubicBezTo>
                    <a:pt x="1447" y="7174"/>
                    <a:pt x="1807" y="7113"/>
                    <a:pt x="2171" y="7113"/>
                  </a:cubicBezTo>
                  <a:cubicBezTo>
                    <a:pt x="2293" y="7113"/>
                    <a:pt x="2415" y="7120"/>
                    <a:pt x="2538" y="7138"/>
                  </a:cubicBezTo>
                  <a:cubicBezTo>
                    <a:pt x="3104" y="7247"/>
                    <a:pt x="3670" y="7321"/>
                    <a:pt x="4254" y="7339"/>
                  </a:cubicBezTo>
                  <a:lnTo>
                    <a:pt x="4327" y="7339"/>
                  </a:lnTo>
                  <a:cubicBezTo>
                    <a:pt x="4546" y="7028"/>
                    <a:pt x="4619" y="6663"/>
                    <a:pt x="4564" y="6316"/>
                  </a:cubicBezTo>
                  <a:cubicBezTo>
                    <a:pt x="4473" y="5586"/>
                    <a:pt x="4199" y="4911"/>
                    <a:pt x="4035" y="4217"/>
                  </a:cubicBezTo>
                  <a:cubicBezTo>
                    <a:pt x="3852" y="3432"/>
                    <a:pt x="3798" y="2647"/>
                    <a:pt x="3871" y="1862"/>
                  </a:cubicBezTo>
                  <a:cubicBezTo>
                    <a:pt x="3925" y="1515"/>
                    <a:pt x="3944" y="1187"/>
                    <a:pt x="3925" y="858"/>
                  </a:cubicBezTo>
                  <a:cubicBezTo>
                    <a:pt x="3907" y="712"/>
                    <a:pt x="3871" y="566"/>
                    <a:pt x="3816" y="438"/>
                  </a:cubicBezTo>
                  <a:cubicBezTo>
                    <a:pt x="3761" y="292"/>
                    <a:pt x="3852" y="0"/>
                    <a:pt x="3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1"/>
            <p:cNvSpPr/>
            <p:nvPr/>
          </p:nvSpPr>
          <p:spPr>
            <a:xfrm>
              <a:off x="5247754" y="2113159"/>
              <a:ext cx="108553" cy="329290"/>
            </a:xfrm>
            <a:custGeom>
              <a:avLst/>
              <a:gdLst/>
              <a:ahLst/>
              <a:cxnLst/>
              <a:rect l="l" t="t" r="r" b="b"/>
              <a:pathLst>
                <a:path w="1589" h="4820" extrusionOk="0">
                  <a:moveTo>
                    <a:pt x="437" y="0"/>
                  </a:moveTo>
                  <a:cubicBezTo>
                    <a:pt x="407" y="0"/>
                    <a:pt x="372" y="28"/>
                    <a:pt x="384" y="64"/>
                  </a:cubicBezTo>
                  <a:cubicBezTo>
                    <a:pt x="512" y="484"/>
                    <a:pt x="731" y="904"/>
                    <a:pt x="840" y="1342"/>
                  </a:cubicBezTo>
                  <a:cubicBezTo>
                    <a:pt x="932" y="1689"/>
                    <a:pt x="859" y="2054"/>
                    <a:pt x="932" y="2401"/>
                  </a:cubicBezTo>
                  <a:cubicBezTo>
                    <a:pt x="603" y="1962"/>
                    <a:pt x="420" y="1415"/>
                    <a:pt x="74" y="1013"/>
                  </a:cubicBezTo>
                  <a:cubicBezTo>
                    <a:pt x="68" y="1003"/>
                    <a:pt x="61" y="998"/>
                    <a:pt x="52" y="998"/>
                  </a:cubicBezTo>
                  <a:cubicBezTo>
                    <a:pt x="29" y="998"/>
                    <a:pt x="1" y="1028"/>
                    <a:pt x="1" y="1068"/>
                  </a:cubicBezTo>
                  <a:cubicBezTo>
                    <a:pt x="147" y="1342"/>
                    <a:pt x="293" y="1616"/>
                    <a:pt x="475" y="1871"/>
                  </a:cubicBezTo>
                  <a:cubicBezTo>
                    <a:pt x="585" y="2090"/>
                    <a:pt x="731" y="2309"/>
                    <a:pt x="895" y="2510"/>
                  </a:cubicBezTo>
                  <a:cubicBezTo>
                    <a:pt x="895" y="2510"/>
                    <a:pt x="895" y="2510"/>
                    <a:pt x="913" y="2528"/>
                  </a:cubicBezTo>
                  <a:lnTo>
                    <a:pt x="950" y="2565"/>
                  </a:lnTo>
                  <a:lnTo>
                    <a:pt x="986" y="2565"/>
                  </a:lnTo>
                  <a:cubicBezTo>
                    <a:pt x="1132" y="2930"/>
                    <a:pt x="1224" y="3332"/>
                    <a:pt x="1278" y="3733"/>
                  </a:cubicBezTo>
                  <a:cubicBezTo>
                    <a:pt x="1297" y="4098"/>
                    <a:pt x="1388" y="4463"/>
                    <a:pt x="1516" y="4792"/>
                  </a:cubicBezTo>
                  <a:cubicBezTo>
                    <a:pt x="1522" y="4812"/>
                    <a:pt x="1534" y="4820"/>
                    <a:pt x="1546" y="4820"/>
                  </a:cubicBezTo>
                  <a:cubicBezTo>
                    <a:pt x="1567" y="4820"/>
                    <a:pt x="1589" y="4797"/>
                    <a:pt x="1589" y="4774"/>
                  </a:cubicBezTo>
                  <a:cubicBezTo>
                    <a:pt x="1516" y="4354"/>
                    <a:pt x="1443" y="3952"/>
                    <a:pt x="1388" y="3551"/>
                  </a:cubicBezTo>
                  <a:cubicBezTo>
                    <a:pt x="1315" y="3167"/>
                    <a:pt x="1205" y="2784"/>
                    <a:pt x="1078" y="2419"/>
                  </a:cubicBezTo>
                  <a:cubicBezTo>
                    <a:pt x="1023" y="2200"/>
                    <a:pt x="1023" y="1962"/>
                    <a:pt x="1041" y="1743"/>
                  </a:cubicBezTo>
                  <a:cubicBezTo>
                    <a:pt x="1023" y="1561"/>
                    <a:pt x="1005" y="1396"/>
                    <a:pt x="950" y="1232"/>
                  </a:cubicBezTo>
                  <a:cubicBezTo>
                    <a:pt x="804" y="812"/>
                    <a:pt x="658" y="411"/>
                    <a:pt x="475" y="27"/>
                  </a:cubicBezTo>
                  <a:cubicBezTo>
                    <a:pt x="469" y="8"/>
                    <a:pt x="454" y="0"/>
                    <a:pt x="437"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1"/>
            <p:cNvSpPr/>
            <p:nvPr/>
          </p:nvSpPr>
          <p:spPr>
            <a:xfrm>
              <a:off x="5461037" y="1913744"/>
              <a:ext cx="525069" cy="557198"/>
            </a:xfrm>
            <a:custGeom>
              <a:avLst/>
              <a:gdLst/>
              <a:ahLst/>
              <a:cxnLst/>
              <a:rect l="l" t="t" r="r" b="b"/>
              <a:pathLst>
                <a:path w="7686" h="8156" extrusionOk="0">
                  <a:moveTo>
                    <a:pt x="3811" y="0"/>
                  </a:moveTo>
                  <a:cubicBezTo>
                    <a:pt x="3692" y="0"/>
                    <a:pt x="3574" y="57"/>
                    <a:pt x="3505" y="172"/>
                  </a:cubicBezTo>
                  <a:lnTo>
                    <a:pt x="110" y="5301"/>
                  </a:lnTo>
                  <a:cubicBezTo>
                    <a:pt x="0" y="5484"/>
                    <a:pt x="37" y="5703"/>
                    <a:pt x="219" y="5812"/>
                  </a:cubicBezTo>
                  <a:lnTo>
                    <a:pt x="3651" y="8094"/>
                  </a:lnTo>
                  <a:cubicBezTo>
                    <a:pt x="3720" y="8135"/>
                    <a:pt x="3793" y="8156"/>
                    <a:pt x="3865" y="8156"/>
                  </a:cubicBezTo>
                  <a:cubicBezTo>
                    <a:pt x="3985" y="8156"/>
                    <a:pt x="4101" y="8099"/>
                    <a:pt x="4181" y="7985"/>
                  </a:cubicBezTo>
                  <a:lnTo>
                    <a:pt x="7576" y="2855"/>
                  </a:lnTo>
                  <a:cubicBezTo>
                    <a:pt x="7686" y="2691"/>
                    <a:pt x="7631" y="2453"/>
                    <a:pt x="7466" y="2344"/>
                  </a:cubicBezTo>
                  <a:lnTo>
                    <a:pt x="4016" y="62"/>
                  </a:lnTo>
                  <a:cubicBezTo>
                    <a:pt x="3955" y="21"/>
                    <a:pt x="3883" y="0"/>
                    <a:pt x="3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1"/>
            <p:cNvSpPr/>
            <p:nvPr/>
          </p:nvSpPr>
          <p:spPr>
            <a:xfrm>
              <a:off x="5461037" y="2071349"/>
              <a:ext cx="525069" cy="400546"/>
            </a:xfrm>
            <a:custGeom>
              <a:avLst/>
              <a:gdLst/>
              <a:ahLst/>
              <a:cxnLst/>
              <a:rect l="l" t="t" r="r" b="b"/>
              <a:pathLst>
                <a:path w="7686" h="5863" extrusionOk="0">
                  <a:moveTo>
                    <a:pt x="7430" y="0"/>
                  </a:moveTo>
                  <a:cubicBezTo>
                    <a:pt x="7430" y="37"/>
                    <a:pt x="7412" y="55"/>
                    <a:pt x="7393" y="73"/>
                  </a:cubicBezTo>
                  <a:lnTo>
                    <a:pt x="3998" y="5221"/>
                  </a:lnTo>
                  <a:cubicBezTo>
                    <a:pt x="3927" y="5327"/>
                    <a:pt x="3803" y="5388"/>
                    <a:pt x="3680" y="5388"/>
                  </a:cubicBezTo>
                  <a:cubicBezTo>
                    <a:pt x="3612" y="5388"/>
                    <a:pt x="3545" y="5370"/>
                    <a:pt x="3487" y="5331"/>
                  </a:cubicBezTo>
                  <a:lnTo>
                    <a:pt x="55" y="3067"/>
                  </a:lnTo>
                  <a:lnTo>
                    <a:pt x="55" y="3067"/>
                  </a:lnTo>
                  <a:cubicBezTo>
                    <a:pt x="0" y="3232"/>
                    <a:pt x="55" y="3414"/>
                    <a:pt x="201" y="3524"/>
                  </a:cubicBezTo>
                  <a:lnTo>
                    <a:pt x="3651" y="5806"/>
                  </a:lnTo>
                  <a:cubicBezTo>
                    <a:pt x="3709" y="5844"/>
                    <a:pt x="3777" y="5863"/>
                    <a:pt x="3844" y="5863"/>
                  </a:cubicBezTo>
                  <a:cubicBezTo>
                    <a:pt x="3968" y="5863"/>
                    <a:pt x="4092" y="5802"/>
                    <a:pt x="4162" y="5696"/>
                  </a:cubicBezTo>
                  <a:lnTo>
                    <a:pt x="7558" y="566"/>
                  </a:lnTo>
                  <a:cubicBezTo>
                    <a:pt x="7686" y="384"/>
                    <a:pt x="7649" y="146"/>
                    <a:pt x="7466" y="19"/>
                  </a:cubicBezTo>
                  <a:lnTo>
                    <a:pt x="7430" y="0"/>
                  </a:lnTo>
                  <a:close/>
                </a:path>
              </a:pathLst>
            </a:custGeom>
            <a:solidFill>
              <a:srgbClr val="0707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1"/>
            <p:cNvSpPr/>
            <p:nvPr/>
          </p:nvSpPr>
          <p:spPr>
            <a:xfrm>
              <a:off x="5767776" y="1946126"/>
              <a:ext cx="149746" cy="131511"/>
            </a:xfrm>
            <a:custGeom>
              <a:avLst/>
              <a:gdLst/>
              <a:ahLst/>
              <a:cxnLst/>
              <a:rect l="l" t="t" r="r" b="b"/>
              <a:pathLst>
                <a:path w="2192" h="1925" extrusionOk="0">
                  <a:moveTo>
                    <a:pt x="549" y="154"/>
                  </a:moveTo>
                  <a:lnTo>
                    <a:pt x="2009" y="1121"/>
                  </a:lnTo>
                  <a:lnTo>
                    <a:pt x="1607" y="1742"/>
                  </a:lnTo>
                  <a:lnTo>
                    <a:pt x="147" y="775"/>
                  </a:lnTo>
                  <a:lnTo>
                    <a:pt x="549" y="154"/>
                  </a:lnTo>
                  <a:close/>
                  <a:moveTo>
                    <a:pt x="553" y="0"/>
                  </a:moveTo>
                  <a:cubicBezTo>
                    <a:pt x="529" y="0"/>
                    <a:pt x="507" y="13"/>
                    <a:pt x="494" y="26"/>
                  </a:cubicBezTo>
                  <a:lnTo>
                    <a:pt x="1" y="775"/>
                  </a:lnTo>
                  <a:cubicBezTo>
                    <a:pt x="1" y="793"/>
                    <a:pt x="1" y="811"/>
                    <a:pt x="1" y="829"/>
                  </a:cubicBezTo>
                  <a:cubicBezTo>
                    <a:pt x="1" y="848"/>
                    <a:pt x="19" y="848"/>
                    <a:pt x="37" y="866"/>
                  </a:cubicBezTo>
                  <a:lnTo>
                    <a:pt x="1589" y="1925"/>
                  </a:lnTo>
                  <a:lnTo>
                    <a:pt x="1626" y="1925"/>
                  </a:lnTo>
                  <a:cubicBezTo>
                    <a:pt x="1644" y="1925"/>
                    <a:pt x="1680" y="1906"/>
                    <a:pt x="1680" y="1888"/>
                  </a:cubicBezTo>
                  <a:lnTo>
                    <a:pt x="2173" y="1158"/>
                  </a:lnTo>
                  <a:cubicBezTo>
                    <a:pt x="2192" y="1140"/>
                    <a:pt x="2192" y="1121"/>
                    <a:pt x="2192" y="1103"/>
                  </a:cubicBezTo>
                  <a:cubicBezTo>
                    <a:pt x="2173" y="1085"/>
                    <a:pt x="2173" y="1067"/>
                    <a:pt x="2155" y="1048"/>
                  </a:cubicBezTo>
                  <a:lnTo>
                    <a:pt x="585" y="8"/>
                  </a:lnTo>
                  <a:cubicBezTo>
                    <a:pt x="574" y="3"/>
                    <a:pt x="564" y="0"/>
                    <a:pt x="553" y="0"/>
                  </a:cubicBezTo>
                  <a:close/>
                </a:path>
              </a:pathLst>
            </a:custGeom>
            <a:solidFill>
              <a:srgbClr val="001F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1"/>
            <p:cNvSpPr/>
            <p:nvPr/>
          </p:nvSpPr>
          <p:spPr>
            <a:xfrm>
              <a:off x="5625610" y="1813797"/>
              <a:ext cx="78631" cy="27805"/>
            </a:xfrm>
            <a:custGeom>
              <a:avLst/>
              <a:gdLst/>
              <a:ahLst/>
              <a:cxnLst/>
              <a:rect l="l" t="t" r="r" b="b"/>
              <a:pathLst>
                <a:path w="1151" h="407" extrusionOk="0">
                  <a:moveTo>
                    <a:pt x="1066" y="1"/>
                  </a:moveTo>
                  <a:cubicBezTo>
                    <a:pt x="1037" y="1"/>
                    <a:pt x="1005" y="10"/>
                    <a:pt x="987" y="10"/>
                  </a:cubicBezTo>
                  <a:cubicBezTo>
                    <a:pt x="658" y="10"/>
                    <a:pt x="311" y="28"/>
                    <a:pt x="1" y="65"/>
                  </a:cubicBezTo>
                  <a:cubicBezTo>
                    <a:pt x="155" y="290"/>
                    <a:pt x="401" y="407"/>
                    <a:pt x="629" y="407"/>
                  </a:cubicBezTo>
                  <a:cubicBezTo>
                    <a:pt x="807" y="407"/>
                    <a:pt x="974" y="336"/>
                    <a:pt x="1078" y="192"/>
                  </a:cubicBezTo>
                  <a:cubicBezTo>
                    <a:pt x="1114" y="138"/>
                    <a:pt x="1151" y="101"/>
                    <a:pt x="1133" y="46"/>
                  </a:cubicBezTo>
                  <a:cubicBezTo>
                    <a:pt x="1124" y="10"/>
                    <a:pt x="1096"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1"/>
            <p:cNvSpPr/>
            <p:nvPr/>
          </p:nvSpPr>
          <p:spPr>
            <a:xfrm>
              <a:off x="5586944" y="1692195"/>
              <a:ext cx="61210" cy="20085"/>
            </a:xfrm>
            <a:custGeom>
              <a:avLst/>
              <a:gdLst/>
              <a:ahLst/>
              <a:cxnLst/>
              <a:rect l="l" t="t" r="r" b="b"/>
              <a:pathLst>
                <a:path w="896" h="294" extrusionOk="0">
                  <a:moveTo>
                    <a:pt x="676" y="1"/>
                  </a:moveTo>
                  <a:cubicBezTo>
                    <a:pt x="512" y="1"/>
                    <a:pt x="348" y="19"/>
                    <a:pt x="202" y="37"/>
                  </a:cubicBezTo>
                  <a:cubicBezTo>
                    <a:pt x="92" y="37"/>
                    <a:pt x="1" y="56"/>
                    <a:pt x="1" y="183"/>
                  </a:cubicBezTo>
                  <a:cubicBezTo>
                    <a:pt x="1" y="283"/>
                    <a:pt x="78" y="294"/>
                    <a:pt x="164" y="294"/>
                  </a:cubicBezTo>
                  <a:cubicBezTo>
                    <a:pt x="189" y="294"/>
                    <a:pt x="214" y="293"/>
                    <a:pt x="238" y="293"/>
                  </a:cubicBezTo>
                  <a:cubicBezTo>
                    <a:pt x="384" y="293"/>
                    <a:pt x="549" y="293"/>
                    <a:pt x="695" y="275"/>
                  </a:cubicBezTo>
                  <a:cubicBezTo>
                    <a:pt x="786" y="275"/>
                    <a:pt x="895" y="275"/>
                    <a:pt x="877" y="129"/>
                  </a:cubicBezTo>
                  <a:cubicBezTo>
                    <a:pt x="877" y="1"/>
                    <a:pt x="768" y="1"/>
                    <a:pt x="676"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1"/>
            <p:cNvSpPr/>
            <p:nvPr/>
          </p:nvSpPr>
          <p:spPr>
            <a:xfrm>
              <a:off x="5694200" y="1691990"/>
              <a:ext cx="45020" cy="18992"/>
            </a:xfrm>
            <a:custGeom>
              <a:avLst/>
              <a:gdLst/>
              <a:ahLst/>
              <a:cxnLst/>
              <a:rect l="l" t="t" r="r" b="b"/>
              <a:pathLst>
                <a:path w="659" h="278" extrusionOk="0">
                  <a:moveTo>
                    <a:pt x="527" y="0"/>
                  </a:moveTo>
                  <a:cubicBezTo>
                    <a:pt x="517" y="0"/>
                    <a:pt x="506" y="2"/>
                    <a:pt x="494" y="4"/>
                  </a:cubicBezTo>
                  <a:cubicBezTo>
                    <a:pt x="384" y="4"/>
                    <a:pt x="275" y="4"/>
                    <a:pt x="147" y="22"/>
                  </a:cubicBezTo>
                  <a:cubicBezTo>
                    <a:pt x="19" y="40"/>
                    <a:pt x="1" y="59"/>
                    <a:pt x="1" y="168"/>
                  </a:cubicBezTo>
                  <a:cubicBezTo>
                    <a:pt x="1" y="259"/>
                    <a:pt x="74" y="259"/>
                    <a:pt x="147" y="278"/>
                  </a:cubicBezTo>
                  <a:lnTo>
                    <a:pt x="494" y="278"/>
                  </a:lnTo>
                  <a:cubicBezTo>
                    <a:pt x="622" y="278"/>
                    <a:pt x="658" y="223"/>
                    <a:pt x="640" y="132"/>
                  </a:cubicBezTo>
                  <a:cubicBezTo>
                    <a:pt x="640" y="52"/>
                    <a:pt x="598" y="0"/>
                    <a:pt x="52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1"/>
            <p:cNvSpPr/>
            <p:nvPr/>
          </p:nvSpPr>
          <p:spPr>
            <a:xfrm>
              <a:off x="5660520" y="1760784"/>
              <a:ext cx="29854" cy="42015"/>
            </a:xfrm>
            <a:custGeom>
              <a:avLst/>
              <a:gdLst/>
              <a:ahLst/>
              <a:cxnLst/>
              <a:rect l="l" t="t" r="r" b="b"/>
              <a:pathLst>
                <a:path w="437" h="615" extrusionOk="0">
                  <a:moveTo>
                    <a:pt x="348" y="1"/>
                  </a:moveTo>
                  <a:cubicBezTo>
                    <a:pt x="275" y="56"/>
                    <a:pt x="257" y="147"/>
                    <a:pt x="275" y="220"/>
                  </a:cubicBezTo>
                  <a:cubicBezTo>
                    <a:pt x="309" y="372"/>
                    <a:pt x="311" y="478"/>
                    <a:pt x="137" y="478"/>
                  </a:cubicBezTo>
                  <a:cubicBezTo>
                    <a:pt x="123" y="478"/>
                    <a:pt x="108" y="477"/>
                    <a:pt x="92" y="476"/>
                  </a:cubicBezTo>
                  <a:cubicBezTo>
                    <a:pt x="86" y="472"/>
                    <a:pt x="79" y="471"/>
                    <a:pt x="72" y="471"/>
                  </a:cubicBezTo>
                  <a:cubicBezTo>
                    <a:pt x="43" y="471"/>
                    <a:pt x="16" y="500"/>
                    <a:pt x="1" y="530"/>
                  </a:cubicBezTo>
                  <a:cubicBezTo>
                    <a:pt x="1" y="603"/>
                    <a:pt x="56" y="603"/>
                    <a:pt x="110" y="603"/>
                  </a:cubicBezTo>
                  <a:cubicBezTo>
                    <a:pt x="133" y="611"/>
                    <a:pt x="155" y="614"/>
                    <a:pt x="176" y="614"/>
                  </a:cubicBezTo>
                  <a:cubicBezTo>
                    <a:pt x="316" y="614"/>
                    <a:pt x="437" y="472"/>
                    <a:pt x="421" y="329"/>
                  </a:cubicBezTo>
                  <a:cubicBezTo>
                    <a:pt x="403" y="220"/>
                    <a:pt x="384" y="110"/>
                    <a:pt x="348"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1"/>
            <p:cNvSpPr/>
            <p:nvPr/>
          </p:nvSpPr>
          <p:spPr>
            <a:xfrm>
              <a:off x="5609420" y="1739401"/>
              <a:ext cx="21109" cy="19197"/>
            </a:xfrm>
            <a:custGeom>
              <a:avLst/>
              <a:gdLst/>
              <a:ahLst/>
              <a:cxnLst/>
              <a:rect l="l" t="t" r="r" b="b"/>
              <a:pathLst>
                <a:path w="309" h="281" extrusionOk="0">
                  <a:moveTo>
                    <a:pt x="137" y="0"/>
                  </a:moveTo>
                  <a:cubicBezTo>
                    <a:pt x="74" y="0"/>
                    <a:pt x="16" y="52"/>
                    <a:pt x="1" y="131"/>
                  </a:cubicBezTo>
                  <a:cubicBezTo>
                    <a:pt x="1" y="223"/>
                    <a:pt x="55" y="277"/>
                    <a:pt x="147" y="277"/>
                  </a:cubicBezTo>
                  <a:cubicBezTo>
                    <a:pt x="156" y="279"/>
                    <a:pt x="165" y="280"/>
                    <a:pt x="174" y="280"/>
                  </a:cubicBezTo>
                  <a:cubicBezTo>
                    <a:pt x="252" y="280"/>
                    <a:pt x="309" y="213"/>
                    <a:pt x="293" y="131"/>
                  </a:cubicBezTo>
                  <a:cubicBezTo>
                    <a:pt x="309" y="66"/>
                    <a:pt x="252" y="1"/>
                    <a:pt x="188" y="1"/>
                  </a:cubicBezTo>
                  <a:cubicBezTo>
                    <a:pt x="180" y="1"/>
                    <a:pt x="173" y="2"/>
                    <a:pt x="165" y="4"/>
                  </a:cubicBezTo>
                  <a:cubicBezTo>
                    <a:pt x="155" y="1"/>
                    <a:pt x="146" y="0"/>
                    <a:pt x="13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1"/>
            <p:cNvSpPr/>
            <p:nvPr/>
          </p:nvSpPr>
          <p:spPr>
            <a:xfrm>
              <a:off x="5699802" y="1738171"/>
              <a:ext cx="21929" cy="20085"/>
            </a:xfrm>
            <a:custGeom>
              <a:avLst/>
              <a:gdLst/>
              <a:ahLst/>
              <a:cxnLst/>
              <a:rect l="l" t="t" r="r" b="b"/>
              <a:pathLst>
                <a:path w="321" h="294" extrusionOk="0">
                  <a:moveTo>
                    <a:pt x="146" y="0"/>
                  </a:moveTo>
                  <a:cubicBezTo>
                    <a:pt x="69" y="0"/>
                    <a:pt x="10" y="66"/>
                    <a:pt x="10" y="131"/>
                  </a:cubicBezTo>
                  <a:cubicBezTo>
                    <a:pt x="0" y="239"/>
                    <a:pt x="80" y="294"/>
                    <a:pt x="158" y="294"/>
                  </a:cubicBezTo>
                  <a:cubicBezTo>
                    <a:pt x="226" y="294"/>
                    <a:pt x="294" y="252"/>
                    <a:pt x="302" y="168"/>
                  </a:cubicBezTo>
                  <a:cubicBezTo>
                    <a:pt x="320" y="76"/>
                    <a:pt x="247" y="3"/>
                    <a:pt x="174" y="3"/>
                  </a:cubicBezTo>
                  <a:cubicBezTo>
                    <a:pt x="165" y="1"/>
                    <a:pt x="155" y="0"/>
                    <a:pt x="14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1"/>
            <p:cNvSpPr/>
            <p:nvPr/>
          </p:nvSpPr>
          <p:spPr>
            <a:xfrm>
              <a:off x="5701715" y="2284632"/>
              <a:ext cx="395407" cy="352108"/>
            </a:xfrm>
            <a:custGeom>
              <a:avLst/>
              <a:gdLst/>
              <a:ahLst/>
              <a:cxnLst/>
              <a:rect l="l" t="t" r="r" b="b"/>
              <a:pathLst>
                <a:path w="5788" h="5154" extrusionOk="0">
                  <a:moveTo>
                    <a:pt x="1497" y="0"/>
                  </a:moveTo>
                  <a:lnTo>
                    <a:pt x="0" y="1698"/>
                  </a:lnTo>
                  <a:cubicBezTo>
                    <a:pt x="603" y="2282"/>
                    <a:pt x="1223" y="2866"/>
                    <a:pt x="1844" y="3450"/>
                  </a:cubicBezTo>
                  <a:cubicBezTo>
                    <a:pt x="2264" y="3834"/>
                    <a:pt x="2684" y="4217"/>
                    <a:pt x="3140" y="4582"/>
                  </a:cubicBezTo>
                  <a:cubicBezTo>
                    <a:pt x="3515" y="4894"/>
                    <a:pt x="3889" y="5153"/>
                    <a:pt x="4378" y="5153"/>
                  </a:cubicBezTo>
                  <a:cubicBezTo>
                    <a:pt x="4461" y="5153"/>
                    <a:pt x="4547" y="5146"/>
                    <a:pt x="4637" y="5130"/>
                  </a:cubicBezTo>
                  <a:cubicBezTo>
                    <a:pt x="5459" y="5002"/>
                    <a:pt x="5787" y="4180"/>
                    <a:pt x="5495" y="3469"/>
                  </a:cubicBezTo>
                  <a:cubicBezTo>
                    <a:pt x="5404" y="3231"/>
                    <a:pt x="5240" y="3012"/>
                    <a:pt x="5039" y="2866"/>
                  </a:cubicBezTo>
                  <a:cubicBezTo>
                    <a:pt x="4856" y="2720"/>
                    <a:pt x="4674" y="2592"/>
                    <a:pt x="4509" y="2446"/>
                  </a:cubicBezTo>
                  <a:lnTo>
                    <a:pt x="1826" y="274"/>
                  </a:lnTo>
                  <a:lnTo>
                    <a:pt x="1497"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1"/>
            <p:cNvSpPr/>
            <p:nvPr/>
          </p:nvSpPr>
          <p:spPr>
            <a:xfrm>
              <a:off x="5564536" y="2132492"/>
              <a:ext cx="358039" cy="330452"/>
            </a:xfrm>
            <a:custGeom>
              <a:avLst/>
              <a:gdLst/>
              <a:ahLst/>
              <a:cxnLst/>
              <a:rect l="l" t="t" r="r" b="b"/>
              <a:pathLst>
                <a:path w="5241" h="4837" extrusionOk="0">
                  <a:moveTo>
                    <a:pt x="804" y="1"/>
                  </a:moveTo>
                  <a:cubicBezTo>
                    <a:pt x="627" y="1"/>
                    <a:pt x="603" y="347"/>
                    <a:pt x="603" y="347"/>
                  </a:cubicBezTo>
                  <a:cubicBezTo>
                    <a:pt x="256" y="365"/>
                    <a:pt x="438" y="803"/>
                    <a:pt x="438" y="803"/>
                  </a:cubicBezTo>
                  <a:cubicBezTo>
                    <a:pt x="110" y="949"/>
                    <a:pt x="365" y="1424"/>
                    <a:pt x="365" y="1424"/>
                  </a:cubicBezTo>
                  <a:cubicBezTo>
                    <a:pt x="365" y="1424"/>
                    <a:pt x="0" y="1625"/>
                    <a:pt x="822" y="2683"/>
                  </a:cubicBezTo>
                  <a:cubicBezTo>
                    <a:pt x="1315" y="3304"/>
                    <a:pt x="1862" y="3870"/>
                    <a:pt x="2428" y="4399"/>
                  </a:cubicBezTo>
                  <a:cubicBezTo>
                    <a:pt x="2715" y="4708"/>
                    <a:pt x="3044" y="4837"/>
                    <a:pt x="3361" y="4837"/>
                  </a:cubicBezTo>
                  <a:cubicBezTo>
                    <a:pt x="4358" y="4837"/>
                    <a:pt x="5241" y="3566"/>
                    <a:pt x="4327" y="2610"/>
                  </a:cubicBezTo>
                  <a:cubicBezTo>
                    <a:pt x="3962" y="2081"/>
                    <a:pt x="3578" y="1588"/>
                    <a:pt x="3158" y="1113"/>
                  </a:cubicBezTo>
                  <a:cubicBezTo>
                    <a:pt x="3004" y="959"/>
                    <a:pt x="2721" y="749"/>
                    <a:pt x="2569" y="749"/>
                  </a:cubicBezTo>
                  <a:cubicBezTo>
                    <a:pt x="2506" y="749"/>
                    <a:pt x="2465" y="785"/>
                    <a:pt x="2465" y="876"/>
                  </a:cubicBezTo>
                  <a:cubicBezTo>
                    <a:pt x="2465" y="1186"/>
                    <a:pt x="2958" y="1643"/>
                    <a:pt x="2720" y="1661"/>
                  </a:cubicBezTo>
                  <a:cubicBezTo>
                    <a:pt x="2715" y="1662"/>
                    <a:pt x="2709" y="1662"/>
                    <a:pt x="2702" y="1662"/>
                  </a:cubicBezTo>
                  <a:cubicBezTo>
                    <a:pt x="2443" y="1662"/>
                    <a:pt x="1632" y="952"/>
                    <a:pt x="1187" y="329"/>
                  </a:cubicBezTo>
                  <a:cubicBezTo>
                    <a:pt x="1013" y="83"/>
                    <a:pt x="891" y="1"/>
                    <a:pt x="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1"/>
            <p:cNvSpPr/>
            <p:nvPr/>
          </p:nvSpPr>
          <p:spPr>
            <a:xfrm>
              <a:off x="5600402" y="2150938"/>
              <a:ext cx="76854" cy="93732"/>
            </a:xfrm>
            <a:custGeom>
              <a:avLst/>
              <a:gdLst/>
              <a:ahLst/>
              <a:cxnLst/>
              <a:rect l="l" t="t" r="r" b="b"/>
              <a:pathLst>
                <a:path w="1125" h="1372" extrusionOk="0">
                  <a:moveTo>
                    <a:pt x="91" y="0"/>
                  </a:moveTo>
                  <a:cubicBezTo>
                    <a:pt x="48" y="0"/>
                    <a:pt x="0" y="32"/>
                    <a:pt x="23" y="77"/>
                  </a:cubicBezTo>
                  <a:cubicBezTo>
                    <a:pt x="114" y="332"/>
                    <a:pt x="260" y="570"/>
                    <a:pt x="443" y="789"/>
                  </a:cubicBezTo>
                  <a:cubicBezTo>
                    <a:pt x="607" y="990"/>
                    <a:pt x="790" y="1172"/>
                    <a:pt x="972" y="1355"/>
                  </a:cubicBezTo>
                  <a:cubicBezTo>
                    <a:pt x="988" y="1366"/>
                    <a:pt x="1004" y="1371"/>
                    <a:pt x="1020" y="1371"/>
                  </a:cubicBezTo>
                  <a:cubicBezTo>
                    <a:pt x="1078" y="1371"/>
                    <a:pt x="1125" y="1303"/>
                    <a:pt x="1082" y="1245"/>
                  </a:cubicBezTo>
                  <a:cubicBezTo>
                    <a:pt x="899" y="1081"/>
                    <a:pt x="717" y="898"/>
                    <a:pt x="571" y="716"/>
                  </a:cubicBezTo>
                  <a:cubicBezTo>
                    <a:pt x="388" y="515"/>
                    <a:pt x="242" y="296"/>
                    <a:pt x="151" y="40"/>
                  </a:cubicBezTo>
                  <a:cubicBezTo>
                    <a:pt x="144" y="12"/>
                    <a:pt x="118"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1"/>
            <p:cNvSpPr/>
            <p:nvPr/>
          </p:nvSpPr>
          <p:spPr>
            <a:xfrm>
              <a:off x="5586465" y="2183456"/>
              <a:ext cx="74327" cy="83689"/>
            </a:xfrm>
            <a:custGeom>
              <a:avLst/>
              <a:gdLst/>
              <a:ahLst/>
              <a:cxnLst/>
              <a:rect l="l" t="t" r="r" b="b"/>
              <a:pathLst>
                <a:path w="1088" h="1225" extrusionOk="0">
                  <a:moveTo>
                    <a:pt x="104" y="1"/>
                  </a:moveTo>
                  <a:cubicBezTo>
                    <a:pt x="56" y="1"/>
                    <a:pt x="1" y="61"/>
                    <a:pt x="26" y="112"/>
                  </a:cubicBezTo>
                  <a:cubicBezTo>
                    <a:pt x="245" y="532"/>
                    <a:pt x="556" y="915"/>
                    <a:pt x="921" y="1207"/>
                  </a:cubicBezTo>
                  <a:cubicBezTo>
                    <a:pt x="937" y="1219"/>
                    <a:pt x="954" y="1224"/>
                    <a:pt x="971" y="1224"/>
                  </a:cubicBezTo>
                  <a:cubicBezTo>
                    <a:pt x="1033" y="1224"/>
                    <a:pt x="1087" y="1159"/>
                    <a:pt x="1030" y="1116"/>
                  </a:cubicBezTo>
                  <a:cubicBezTo>
                    <a:pt x="665" y="824"/>
                    <a:pt x="373" y="440"/>
                    <a:pt x="154" y="39"/>
                  </a:cubicBezTo>
                  <a:cubicBezTo>
                    <a:pt x="143" y="12"/>
                    <a:pt x="124"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1"/>
            <p:cNvSpPr/>
            <p:nvPr/>
          </p:nvSpPr>
          <p:spPr>
            <a:xfrm>
              <a:off x="5583254" y="2222943"/>
              <a:ext cx="58819" cy="66610"/>
            </a:xfrm>
            <a:custGeom>
              <a:avLst/>
              <a:gdLst/>
              <a:ahLst/>
              <a:cxnLst/>
              <a:rect l="l" t="t" r="r" b="b"/>
              <a:pathLst>
                <a:path w="861" h="975" extrusionOk="0">
                  <a:moveTo>
                    <a:pt x="69" y="1"/>
                  </a:moveTo>
                  <a:cubicBezTo>
                    <a:pt x="58" y="1"/>
                    <a:pt x="47" y="3"/>
                    <a:pt x="37" y="9"/>
                  </a:cubicBezTo>
                  <a:cubicBezTo>
                    <a:pt x="0" y="27"/>
                    <a:pt x="0" y="82"/>
                    <a:pt x="18" y="100"/>
                  </a:cubicBezTo>
                  <a:cubicBezTo>
                    <a:pt x="91" y="264"/>
                    <a:pt x="183" y="410"/>
                    <a:pt x="292" y="556"/>
                  </a:cubicBezTo>
                  <a:cubicBezTo>
                    <a:pt x="420" y="702"/>
                    <a:pt x="566" y="830"/>
                    <a:pt x="694" y="958"/>
                  </a:cubicBezTo>
                  <a:cubicBezTo>
                    <a:pt x="709" y="969"/>
                    <a:pt x="727" y="975"/>
                    <a:pt x="743" y="975"/>
                  </a:cubicBezTo>
                  <a:cubicBezTo>
                    <a:pt x="805" y="975"/>
                    <a:pt x="861" y="906"/>
                    <a:pt x="803" y="848"/>
                  </a:cubicBezTo>
                  <a:cubicBezTo>
                    <a:pt x="657" y="739"/>
                    <a:pt x="530" y="593"/>
                    <a:pt x="402" y="465"/>
                  </a:cubicBezTo>
                  <a:cubicBezTo>
                    <a:pt x="292" y="337"/>
                    <a:pt x="201" y="191"/>
                    <a:pt x="146" y="27"/>
                  </a:cubicBezTo>
                  <a:cubicBezTo>
                    <a:pt x="120" y="14"/>
                    <a:pt x="95" y="1"/>
                    <a:pt x="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1"/>
            <p:cNvSpPr/>
            <p:nvPr/>
          </p:nvSpPr>
          <p:spPr>
            <a:xfrm>
              <a:off x="5101831" y="2320772"/>
              <a:ext cx="456549" cy="245328"/>
            </a:xfrm>
            <a:custGeom>
              <a:avLst/>
              <a:gdLst/>
              <a:ahLst/>
              <a:cxnLst/>
              <a:rect l="l" t="t" r="r" b="b"/>
              <a:pathLst>
                <a:path w="6683" h="3591" extrusionOk="0">
                  <a:moveTo>
                    <a:pt x="6189" y="0"/>
                  </a:moveTo>
                  <a:cubicBezTo>
                    <a:pt x="5313" y="165"/>
                    <a:pt x="4437" y="311"/>
                    <a:pt x="3560" y="493"/>
                  </a:cubicBezTo>
                  <a:cubicBezTo>
                    <a:pt x="2976" y="603"/>
                    <a:pt x="2392" y="712"/>
                    <a:pt x="1808" y="858"/>
                  </a:cubicBezTo>
                  <a:cubicBezTo>
                    <a:pt x="1224" y="1004"/>
                    <a:pt x="694" y="1205"/>
                    <a:pt x="384" y="1789"/>
                  </a:cubicBezTo>
                  <a:cubicBezTo>
                    <a:pt x="1" y="2556"/>
                    <a:pt x="494" y="3341"/>
                    <a:pt x="1279" y="3542"/>
                  </a:cubicBezTo>
                  <a:cubicBezTo>
                    <a:pt x="1397" y="3576"/>
                    <a:pt x="1520" y="3590"/>
                    <a:pt x="1643" y="3590"/>
                  </a:cubicBezTo>
                  <a:cubicBezTo>
                    <a:pt x="1785" y="3590"/>
                    <a:pt x="1927" y="3571"/>
                    <a:pt x="2064" y="3542"/>
                  </a:cubicBezTo>
                  <a:cubicBezTo>
                    <a:pt x="2301" y="3487"/>
                    <a:pt x="2520" y="3396"/>
                    <a:pt x="2757" y="3341"/>
                  </a:cubicBezTo>
                  <a:lnTo>
                    <a:pt x="6244" y="2428"/>
                  </a:lnTo>
                  <a:lnTo>
                    <a:pt x="6682" y="2319"/>
                  </a:lnTo>
                  <a:lnTo>
                    <a:pt x="6189"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1"/>
            <p:cNvSpPr/>
            <p:nvPr/>
          </p:nvSpPr>
          <p:spPr>
            <a:xfrm>
              <a:off x="5422848" y="2245419"/>
              <a:ext cx="328800" cy="235012"/>
            </a:xfrm>
            <a:custGeom>
              <a:avLst/>
              <a:gdLst/>
              <a:ahLst/>
              <a:cxnLst/>
              <a:rect l="l" t="t" r="r" b="b"/>
              <a:pathLst>
                <a:path w="4813" h="3440" extrusionOk="0">
                  <a:moveTo>
                    <a:pt x="4419" y="0"/>
                  </a:moveTo>
                  <a:cubicBezTo>
                    <a:pt x="4349" y="0"/>
                    <a:pt x="4243" y="51"/>
                    <a:pt x="4082" y="191"/>
                  </a:cubicBezTo>
                  <a:cubicBezTo>
                    <a:pt x="3612" y="594"/>
                    <a:pt x="2848" y="966"/>
                    <a:pt x="2587" y="966"/>
                  </a:cubicBezTo>
                  <a:cubicBezTo>
                    <a:pt x="2564" y="966"/>
                    <a:pt x="2545" y="963"/>
                    <a:pt x="2531" y="957"/>
                  </a:cubicBezTo>
                  <a:cubicBezTo>
                    <a:pt x="2348" y="884"/>
                    <a:pt x="2841" y="629"/>
                    <a:pt x="2914" y="373"/>
                  </a:cubicBezTo>
                  <a:cubicBezTo>
                    <a:pt x="2935" y="275"/>
                    <a:pt x="2878" y="239"/>
                    <a:pt x="2787" y="239"/>
                  </a:cubicBezTo>
                  <a:cubicBezTo>
                    <a:pt x="2641" y="239"/>
                    <a:pt x="2410" y="331"/>
                    <a:pt x="2275" y="410"/>
                  </a:cubicBezTo>
                  <a:cubicBezTo>
                    <a:pt x="1837" y="720"/>
                    <a:pt x="1399" y="1049"/>
                    <a:pt x="997" y="1396"/>
                  </a:cubicBezTo>
                  <a:cubicBezTo>
                    <a:pt x="1" y="2070"/>
                    <a:pt x="626" y="3440"/>
                    <a:pt x="1588" y="3440"/>
                  </a:cubicBezTo>
                  <a:cubicBezTo>
                    <a:pt x="1771" y="3440"/>
                    <a:pt x="1967" y="3390"/>
                    <a:pt x="2166" y="3276"/>
                  </a:cubicBezTo>
                  <a:cubicBezTo>
                    <a:pt x="2750" y="2965"/>
                    <a:pt x="3316" y="2619"/>
                    <a:pt x="3845" y="2217"/>
                  </a:cubicBezTo>
                  <a:cubicBezTo>
                    <a:pt x="4758" y="1542"/>
                    <a:pt x="4502" y="1268"/>
                    <a:pt x="4502" y="1268"/>
                  </a:cubicBezTo>
                  <a:cubicBezTo>
                    <a:pt x="4502" y="1268"/>
                    <a:pt x="4813" y="939"/>
                    <a:pt x="4575" y="738"/>
                  </a:cubicBezTo>
                  <a:cubicBezTo>
                    <a:pt x="4575" y="738"/>
                    <a:pt x="4813" y="428"/>
                    <a:pt x="4539" y="318"/>
                  </a:cubicBezTo>
                  <a:cubicBezTo>
                    <a:pt x="4539" y="318"/>
                    <a:pt x="4595" y="0"/>
                    <a:pt x="4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1"/>
            <p:cNvSpPr/>
            <p:nvPr/>
          </p:nvSpPr>
          <p:spPr>
            <a:xfrm>
              <a:off x="5654986" y="2263796"/>
              <a:ext cx="83071" cy="63809"/>
            </a:xfrm>
            <a:custGeom>
              <a:avLst/>
              <a:gdLst/>
              <a:ahLst/>
              <a:cxnLst/>
              <a:rect l="l" t="t" r="r" b="b"/>
              <a:pathLst>
                <a:path w="1216" h="934" extrusionOk="0">
                  <a:moveTo>
                    <a:pt x="1132" y="0"/>
                  </a:moveTo>
                  <a:cubicBezTo>
                    <a:pt x="1115" y="0"/>
                    <a:pt x="1097" y="9"/>
                    <a:pt x="1086" y="31"/>
                  </a:cubicBezTo>
                  <a:cubicBezTo>
                    <a:pt x="958" y="214"/>
                    <a:pt x="794" y="360"/>
                    <a:pt x="611" y="488"/>
                  </a:cubicBezTo>
                  <a:cubicBezTo>
                    <a:pt x="429" y="615"/>
                    <a:pt x="246" y="725"/>
                    <a:pt x="64" y="816"/>
                  </a:cubicBezTo>
                  <a:cubicBezTo>
                    <a:pt x="1" y="848"/>
                    <a:pt x="46" y="933"/>
                    <a:pt x="95" y="933"/>
                  </a:cubicBezTo>
                  <a:cubicBezTo>
                    <a:pt x="103" y="933"/>
                    <a:pt x="111" y="931"/>
                    <a:pt x="118" y="926"/>
                  </a:cubicBezTo>
                  <a:cubicBezTo>
                    <a:pt x="319" y="816"/>
                    <a:pt x="502" y="707"/>
                    <a:pt x="684" y="579"/>
                  </a:cubicBezTo>
                  <a:cubicBezTo>
                    <a:pt x="885" y="433"/>
                    <a:pt x="1049" y="269"/>
                    <a:pt x="1177" y="86"/>
                  </a:cubicBezTo>
                  <a:cubicBezTo>
                    <a:pt x="1216" y="48"/>
                    <a:pt x="1174" y="0"/>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1"/>
            <p:cNvSpPr/>
            <p:nvPr/>
          </p:nvSpPr>
          <p:spPr>
            <a:xfrm>
              <a:off x="5665097" y="2292694"/>
              <a:ext cx="76854" cy="56157"/>
            </a:xfrm>
            <a:custGeom>
              <a:avLst/>
              <a:gdLst/>
              <a:ahLst/>
              <a:cxnLst/>
              <a:rect l="l" t="t" r="r" b="b"/>
              <a:pathLst>
                <a:path w="1125" h="822" extrusionOk="0">
                  <a:moveTo>
                    <a:pt x="1041" y="1"/>
                  </a:moveTo>
                  <a:cubicBezTo>
                    <a:pt x="1024" y="1"/>
                    <a:pt x="1007" y="9"/>
                    <a:pt x="993" y="28"/>
                  </a:cubicBezTo>
                  <a:cubicBezTo>
                    <a:pt x="737" y="320"/>
                    <a:pt x="409" y="557"/>
                    <a:pt x="62" y="722"/>
                  </a:cubicBezTo>
                  <a:cubicBezTo>
                    <a:pt x="1" y="752"/>
                    <a:pt x="42" y="822"/>
                    <a:pt x="89" y="822"/>
                  </a:cubicBezTo>
                  <a:cubicBezTo>
                    <a:pt x="98" y="822"/>
                    <a:pt x="108" y="819"/>
                    <a:pt x="117" y="813"/>
                  </a:cubicBezTo>
                  <a:cubicBezTo>
                    <a:pt x="482" y="649"/>
                    <a:pt x="810" y="411"/>
                    <a:pt x="1084" y="101"/>
                  </a:cubicBezTo>
                  <a:cubicBezTo>
                    <a:pt x="1124" y="61"/>
                    <a:pt x="1086" y="1"/>
                    <a:pt x="1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1"/>
            <p:cNvSpPr/>
            <p:nvPr/>
          </p:nvSpPr>
          <p:spPr>
            <a:xfrm>
              <a:off x="5675071" y="2326373"/>
              <a:ext cx="61893" cy="44953"/>
            </a:xfrm>
            <a:custGeom>
              <a:avLst/>
              <a:gdLst/>
              <a:ahLst/>
              <a:cxnLst/>
              <a:rect l="l" t="t" r="r" b="b"/>
              <a:pathLst>
                <a:path w="906" h="658" extrusionOk="0">
                  <a:moveTo>
                    <a:pt x="829" y="1"/>
                  </a:moveTo>
                  <a:cubicBezTo>
                    <a:pt x="815" y="1"/>
                    <a:pt x="802" y="9"/>
                    <a:pt x="792" y="28"/>
                  </a:cubicBezTo>
                  <a:cubicBezTo>
                    <a:pt x="701" y="137"/>
                    <a:pt x="591" y="229"/>
                    <a:pt x="482" y="320"/>
                  </a:cubicBezTo>
                  <a:cubicBezTo>
                    <a:pt x="336" y="411"/>
                    <a:pt x="208" y="484"/>
                    <a:pt x="62" y="557"/>
                  </a:cubicBezTo>
                  <a:cubicBezTo>
                    <a:pt x="1" y="588"/>
                    <a:pt x="42" y="657"/>
                    <a:pt x="89" y="657"/>
                  </a:cubicBezTo>
                  <a:cubicBezTo>
                    <a:pt x="98" y="657"/>
                    <a:pt x="108" y="655"/>
                    <a:pt x="117" y="649"/>
                  </a:cubicBezTo>
                  <a:cubicBezTo>
                    <a:pt x="263" y="576"/>
                    <a:pt x="409" y="503"/>
                    <a:pt x="536" y="411"/>
                  </a:cubicBezTo>
                  <a:cubicBezTo>
                    <a:pt x="664" y="320"/>
                    <a:pt x="774" y="211"/>
                    <a:pt x="865" y="101"/>
                  </a:cubicBezTo>
                  <a:cubicBezTo>
                    <a:pt x="905" y="61"/>
                    <a:pt x="867" y="1"/>
                    <a:pt x="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1"/>
            <p:cNvSpPr/>
            <p:nvPr/>
          </p:nvSpPr>
          <p:spPr>
            <a:xfrm>
              <a:off x="5539601" y="2918128"/>
              <a:ext cx="188344" cy="811953"/>
            </a:xfrm>
            <a:custGeom>
              <a:avLst/>
              <a:gdLst/>
              <a:ahLst/>
              <a:cxnLst/>
              <a:rect l="l" t="t" r="r" b="b"/>
              <a:pathLst>
                <a:path w="2757" h="11885" fill="none" extrusionOk="0">
                  <a:moveTo>
                    <a:pt x="2757" y="1"/>
                  </a:moveTo>
                  <a:lnTo>
                    <a:pt x="0" y="11885"/>
                  </a:lnTo>
                </a:path>
              </a:pathLst>
            </a:custGeom>
            <a:noFill/>
            <a:ln w="5475" cap="flat" cmpd="sng">
              <a:solidFill>
                <a:srgbClr val="1E1F35"/>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4" name="Google Shape;2284;p61"/>
          <p:cNvGrpSpPr/>
          <p:nvPr/>
        </p:nvGrpSpPr>
        <p:grpSpPr>
          <a:xfrm>
            <a:off x="6931450" y="1364100"/>
            <a:ext cx="1070636" cy="3240352"/>
            <a:chOff x="6569500" y="1364100"/>
            <a:chExt cx="1070636" cy="3240352"/>
          </a:xfrm>
        </p:grpSpPr>
        <p:sp>
          <p:nvSpPr>
            <p:cNvPr id="2285" name="Google Shape;2285;p61"/>
            <p:cNvSpPr/>
            <p:nvPr/>
          </p:nvSpPr>
          <p:spPr>
            <a:xfrm>
              <a:off x="7023231" y="1685995"/>
              <a:ext cx="205249" cy="198628"/>
            </a:xfrm>
            <a:custGeom>
              <a:avLst/>
              <a:gdLst/>
              <a:ahLst/>
              <a:cxnLst/>
              <a:rect l="l" t="t" r="r" b="b"/>
              <a:pathLst>
                <a:path w="2849" h="2757" extrusionOk="0">
                  <a:moveTo>
                    <a:pt x="2429" y="0"/>
                  </a:moveTo>
                  <a:lnTo>
                    <a:pt x="476" y="73"/>
                  </a:lnTo>
                  <a:lnTo>
                    <a:pt x="275" y="1424"/>
                  </a:lnTo>
                  <a:lnTo>
                    <a:pt x="1" y="1862"/>
                  </a:lnTo>
                  <a:lnTo>
                    <a:pt x="969" y="2757"/>
                  </a:lnTo>
                  <a:cubicBezTo>
                    <a:pt x="969" y="2757"/>
                    <a:pt x="2849" y="2355"/>
                    <a:pt x="2794" y="1735"/>
                  </a:cubicBezTo>
                  <a:cubicBezTo>
                    <a:pt x="2684" y="1242"/>
                    <a:pt x="2447" y="895"/>
                    <a:pt x="2429" y="493"/>
                  </a:cubicBezTo>
                  <a:cubicBezTo>
                    <a:pt x="2411" y="329"/>
                    <a:pt x="2411" y="165"/>
                    <a:pt x="2429"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1"/>
            <p:cNvSpPr/>
            <p:nvPr/>
          </p:nvSpPr>
          <p:spPr>
            <a:xfrm>
              <a:off x="7033821" y="1685995"/>
              <a:ext cx="171029" cy="127376"/>
            </a:xfrm>
            <a:custGeom>
              <a:avLst/>
              <a:gdLst/>
              <a:ahLst/>
              <a:cxnLst/>
              <a:rect l="l" t="t" r="r" b="b"/>
              <a:pathLst>
                <a:path w="2374" h="1768" extrusionOk="0">
                  <a:moveTo>
                    <a:pt x="2282" y="0"/>
                  </a:moveTo>
                  <a:lnTo>
                    <a:pt x="329" y="73"/>
                  </a:lnTo>
                  <a:lnTo>
                    <a:pt x="128" y="1424"/>
                  </a:lnTo>
                  <a:lnTo>
                    <a:pt x="0" y="1625"/>
                  </a:lnTo>
                  <a:cubicBezTo>
                    <a:pt x="234" y="1721"/>
                    <a:pt x="481" y="1767"/>
                    <a:pt x="726" y="1767"/>
                  </a:cubicBezTo>
                  <a:cubicBezTo>
                    <a:pt x="901" y="1767"/>
                    <a:pt x="1074" y="1744"/>
                    <a:pt x="1241" y="1698"/>
                  </a:cubicBezTo>
                  <a:cubicBezTo>
                    <a:pt x="1698" y="1589"/>
                    <a:pt x="2099" y="1333"/>
                    <a:pt x="2373" y="968"/>
                  </a:cubicBezTo>
                  <a:cubicBezTo>
                    <a:pt x="2318" y="822"/>
                    <a:pt x="2282" y="658"/>
                    <a:pt x="2264" y="512"/>
                  </a:cubicBezTo>
                  <a:cubicBezTo>
                    <a:pt x="2245" y="347"/>
                    <a:pt x="2264" y="165"/>
                    <a:pt x="2282" y="0"/>
                  </a:cubicBezTo>
                  <a:close/>
                </a:path>
              </a:pathLst>
            </a:custGeom>
            <a:solidFill>
              <a:srgbClr val="DB7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1"/>
            <p:cNvSpPr/>
            <p:nvPr/>
          </p:nvSpPr>
          <p:spPr>
            <a:xfrm>
              <a:off x="6968046" y="1422672"/>
              <a:ext cx="285432" cy="349490"/>
            </a:xfrm>
            <a:custGeom>
              <a:avLst/>
              <a:gdLst/>
              <a:ahLst/>
              <a:cxnLst/>
              <a:rect l="l" t="t" r="r" b="b"/>
              <a:pathLst>
                <a:path w="3962" h="4851" extrusionOk="0">
                  <a:moveTo>
                    <a:pt x="1616" y="1"/>
                  </a:moveTo>
                  <a:cubicBezTo>
                    <a:pt x="826" y="1"/>
                    <a:pt x="536" y="406"/>
                    <a:pt x="347" y="771"/>
                  </a:cubicBezTo>
                  <a:cubicBezTo>
                    <a:pt x="183" y="1118"/>
                    <a:pt x="0" y="2432"/>
                    <a:pt x="92" y="3345"/>
                  </a:cubicBezTo>
                  <a:cubicBezTo>
                    <a:pt x="128" y="3801"/>
                    <a:pt x="311" y="4769"/>
                    <a:pt x="712" y="4842"/>
                  </a:cubicBezTo>
                  <a:cubicBezTo>
                    <a:pt x="743" y="4848"/>
                    <a:pt x="781" y="4850"/>
                    <a:pt x="826" y="4850"/>
                  </a:cubicBezTo>
                  <a:cubicBezTo>
                    <a:pt x="1374" y="4850"/>
                    <a:pt x="2916" y="4431"/>
                    <a:pt x="3304" y="3418"/>
                  </a:cubicBezTo>
                  <a:cubicBezTo>
                    <a:pt x="3578" y="3217"/>
                    <a:pt x="3962" y="2743"/>
                    <a:pt x="3834" y="2323"/>
                  </a:cubicBezTo>
                  <a:cubicBezTo>
                    <a:pt x="3779" y="2140"/>
                    <a:pt x="3706" y="2067"/>
                    <a:pt x="3651" y="2049"/>
                  </a:cubicBezTo>
                  <a:cubicBezTo>
                    <a:pt x="3852" y="1118"/>
                    <a:pt x="3834" y="497"/>
                    <a:pt x="2647" y="169"/>
                  </a:cubicBezTo>
                  <a:cubicBezTo>
                    <a:pt x="2231" y="50"/>
                    <a:pt x="1893" y="1"/>
                    <a:pt x="1616" y="1"/>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1"/>
            <p:cNvSpPr/>
            <p:nvPr/>
          </p:nvSpPr>
          <p:spPr>
            <a:xfrm>
              <a:off x="7175819" y="1499256"/>
              <a:ext cx="69809" cy="102664"/>
            </a:xfrm>
            <a:custGeom>
              <a:avLst/>
              <a:gdLst/>
              <a:ahLst/>
              <a:cxnLst/>
              <a:rect l="l" t="t" r="r" b="b"/>
              <a:pathLst>
                <a:path w="969" h="1425" extrusionOk="0">
                  <a:moveTo>
                    <a:pt x="968" y="0"/>
                  </a:moveTo>
                  <a:lnTo>
                    <a:pt x="1" y="110"/>
                  </a:lnTo>
                  <a:cubicBezTo>
                    <a:pt x="238" y="548"/>
                    <a:pt x="183" y="1424"/>
                    <a:pt x="183" y="1424"/>
                  </a:cubicBezTo>
                  <a:lnTo>
                    <a:pt x="329" y="1351"/>
                  </a:lnTo>
                  <a:lnTo>
                    <a:pt x="767" y="986"/>
                  </a:lnTo>
                  <a:lnTo>
                    <a:pt x="968"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1"/>
            <p:cNvSpPr/>
            <p:nvPr/>
          </p:nvSpPr>
          <p:spPr>
            <a:xfrm>
              <a:off x="6943046" y="1364100"/>
              <a:ext cx="324912" cy="191784"/>
            </a:xfrm>
            <a:custGeom>
              <a:avLst/>
              <a:gdLst/>
              <a:ahLst/>
              <a:cxnLst/>
              <a:rect l="l" t="t" r="r" b="b"/>
              <a:pathLst>
                <a:path w="4510" h="2662" extrusionOk="0">
                  <a:moveTo>
                    <a:pt x="2323" y="1"/>
                  </a:moveTo>
                  <a:cubicBezTo>
                    <a:pt x="1924" y="1"/>
                    <a:pt x="1529" y="137"/>
                    <a:pt x="1205" y="398"/>
                  </a:cubicBezTo>
                  <a:lnTo>
                    <a:pt x="566" y="890"/>
                  </a:lnTo>
                  <a:cubicBezTo>
                    <a:pt x="311" y="1109"/>
                    <a:pt x="128" y="1402"/>
                    <a:pt x="92" y="1730"/>
                  </a:cubicBezTo>
                  <a:lnTo>
                    <a:pt x="37" y="2114"/>
                  </a:lnTo>
                  <a:cubicBezTo>
                    <a:pt x="0" y="2296"/>
                    <a:pt x="92" y="2497"/>
                    <a:pt x="256" y="2606"/>
                  </a:cubicBezTo>
                  <a:lnTo>
                    <a:pt x="366" y="2661"/>
                  </a:lnTo>
                  <a:cubicBezTo>
                    <a:pt x="881" y="2330"/>
                    <a:pt x="1466" y="2189"/>
                    <a:pt x="2092" y="2189"/>
                  </a:cubicBezTo>
                  <a:cubicBezTo>
                    <a:pt x="2708" y="2189"/>
                    <a:pt x="3365" y="2325"/>
                    <a:pt x="4035" y="2552"/>
                  </a:cubicBezTo>
                  <a:lnTo>
                    <a:pt x="4017" y="2570"/>
                  </a:lnTo>
                  <a:cubicBezTo>
                    <a:pt x="4144" y="2460"/>
                    <a:pt x="4254" y="2333"/>
                    <a:pt x="4309" y="2187"/>
                  </a:cubicBezTo>
                  <a:lnTo>
                    <a:pt x="4418" y="1931"/>
                  </a:lnTo>
                  <a:cubicBezTo>
                    <a:pt x="4491" y="1748"/>
                    <a:pt x="4509" y="1566"/>
                    <a:pt x="4473" y="1383"/>
                  </a:cubicBezTo>
                  <a:cubicBezTo>
                    <a:pt x="4436" y="1091"/>
                    <a:pt x="4254" y="836"/>
                    <a:pt x="3998" y="690"/>
                  </a:cubicBezTo>
                  <a:lnTo>
                    <a:pt x="3195" y="233"/>
                  </a:lnTo>
                  <a:cubicBezTo>
                    <a:pt x="2922" y="77"/>
                    <a:pt x="2621" y="1"/>
                    <a:pt x="2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1"/>
            <p:cNvSpPr/>
            <p:nvPr/>
          </p:nvSpPr>
          <p:spPr>
            <a:xfrm>
              <a:off x="7070636" y="1395367"/>
              <a:ext cx="135512" cy="114119"/>
            </a:xfrm>
            <a:custGeom>
              <a:avLst/>
              <a:gdLst/>
              <a:ahLst/>
              <a:cxnLst/>
              <a:rect l="l" t="t" r="r" b="b"/>
              <a:pathLst>
                <a:path w="1881" h="1584" extrusionOk="0">
                  <a:moveTo>
                    <a:pt x="201" y="0"/>
                  </a:moveTo>
                  <a:lnTo>
                    <a:pt x="201" y="0"/>
                  </a:lnTo>
                  <a:cubicBezTo>
                    <a:pt x="110" y="55"/>
                    <a:pt x="55" y="146"/>
                    <a:pt x="37" y="256"/>
                  </a:cubicBezTo>
                  <a:cubicBezTo>
                    <a:pt x="0" y="383"/>
                    <a:pt x="18" y="511"/>
                    <a:pt x="55" y="621"/>
                  </a:cubicBezTo>
                  <a:cubicBezTo>
                    <a:pt x="110" y="730"/>
                    <a:pt x="183" y="840"/>
                    <a:pt x="274" y="931"/>
                  </a:cubicBezTo>
                  <a:cubicBezTo>
                    <a:pt x="365" y="1022"/>
                    <a:pt x="457" y="1114"/>
                    <a:pt x="548" y="1187"/>
                  </a:cubicBezTo>
                  <a:cubicBezTo>
                    <a:pt x="767" y="1333"/>
                    <a:pt x="986" y="1442"/>
                    <a:pt x="1223" y="1515"/>
                  </a:cubicBezTo>
                  <a:cubicBezTo>
                    <a:pt x="1333" y="1533"/>
                    <a:pt x="1442" y="1552"/>
                    <a:pt x="1570" y="1570"/>
                  </a:cubicBezTo>
                  <a:cubicBezTo>
                    <a:pt x="1616" y="1579"/>
                    <a:pt x="1666" y="1584"/>
                    <a:pt x="1718" y="1584"/>
                  </a:cubicBezTo>
                  <a:cubicBezTo>
                    <a:pt x="1771" y="1584"/>
                    <a:pt x="1826" y="1579"/>
                    <a:pt x="1880" y="1570"/>
                  </a:cubicBezTo>
                  <a:cubicBezTo>
                    <a:pt x="1789" y="1552"/>
                    <a:pt x="1680" y="1533"/>
                    <a:pt x="1588" y="1497"/>
                  </a:cubicBezTo>
                  <a:cubicBezTo>
                    <a:pt x="1479" y="1460"/>
                    <a:pt x="1388" y="1424"/>
                    <a:pt x="1278" y="1387"/>
                  </a:cubicBezTo>
                  <a:cubicBezTo>
                    <a:pt x="1059" y="1296"/>
                    <a:pt x="858" y="1168"/>
                    <a:pt x="657" y="1041"/>
                  </a:cubicBezTo>
                  <a:cubicBezTo>
                    <a:pt x="475" y="913"/>
                    <a:pt x="311" y="749"/>
                    <a:pt x="183" y="566"/>
                  </a:cubicBezTo>
                  <a:cubicBezTo>
                    <a:pt x="73" y="383"/>
                    <a:pt x="91" y="164"/>
                    <a:pt x="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1"/>
            <p:cNvSpPr/>
            <p:nvPr/>
          </p:nvSpPr>
          <p:spPr>
            <a:xfrm>
              <a:off x="7110044" y="1447960"/>
              <a:ext cx="111882" cy="28458"/>
            </a:xfrm>
            <a:custGeom>
              <a:avLst/>
              <a:gdLst/>
              <a:ahLst/>
              <a:cxnLst/>
              <a:rect l="l" t="t" r="r" b="b"/>
              <a:pathLst>
                <a:path w="1553" h="395" extrusionOk="0">
                  <a:moveTo>
                    <a:pt x="1" y="0"/>
                  </a:moveTo>
                  <a:lnTo>
                    <a:pt x="1" y="0"/>
                  </a:lnTo>
                  <a:cubicBezTo>
                    <a:pt x="347" y="260"/>
                    <a:pt x="773" y="394"/>
                    <a:pt x="1206" y="394"/>
                  </a:cubicBezTo>
                  <a:cubicBezTo>
                    <a:pt x="1321" y="394"/>
                    <a:pt x="1437" y="385"/>
                    <a:pt x="1553" y="365"/>
                  </a:cubicBezTo>
                  <a:cubicBezTo>
                    <a:pt x="1023" y="311"/>
                    <a:pt x="494" y="18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1"/>
            <p:cNvSpPr/>
            <p:nvPr/>
          </p:nvSpPr>
          <p:spPr>
            <a:xfrm>
              <a:off x="6962786" y="1445294"/>
              <a:ext cx="51366" cy="73774"/>
            </a:xfrm>
            <a:custGeom>
              <a:avLst/>
              <a:gdLst/>
              <a:ahLst/>
              <a:cxnLst/>
              <a:rect l="l" t="t" r="r" b="b"/>
              <a:pathLst>
                <a:path w="713" h="1024" extrusionOk="0">
                  <a:moveTo>
                    <a:pt x="712" y="1"/>
                  </a:moveTo>
                  <a:lnTo>
                    <a:pt x="712" y="1"/>
                  </a:lnTo>
                  <a:cubicBezTo>
                    <a:pt x="621" y="37"/>
                    <a:pt x="530" y="92"/>
                    <a:pt x="457" y="147"/>
                  </a:cubicBezTo>
                  <a:cubicBezTo>
                    <a:pt x="256" y="293"/>
                    <a:pt x="110" y="494"/>
                    <a:pt x="55" y="731"/>
                  </a:cubicBezTo>
                  <a:cubicBezTo>
                    <a:pt x="19" y="822"/>
                    <a:pt x="0" y="932"/>
                    <a:pt x="0" y="1023"/>
                  </a:cubicBezTo>
                  <a:cubicBezTo>
                    <a:pt x="55" y="822"/>
                    <a:pt x="146" y="640"/>
                    <a:pt x="256" y="457"/>
                  </a:cubicBezTo>
                  <a:cubicBezTo>
                    <a:pt x="384" y="275"/>
                    <a:pt x="548" y="129"/>
                    <a:pt x="7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1"/>
            <p:cNvSpPr/>
            <p:nvPr/>
          </p:nvSpPr>
          <p:spPr>
            <a:xfrm>
              <a:off x="7074526" y="1525552"/>
              <a:ext cx="64550" cy="21109"/>
            </a:xfrm>
            <a:custGeom>
              <a:avLst/>
              <a:gdLst/>
              <a:ahLst/>
              <a:cxnLst/>
              <a:rect l="l" t="t" r="r" b="b"/>
              <a:pathLst>
                <a:path w="896" h="293" extrusionOk="0">
                  <a:moveTo>
                    <a:pt x="220" y="0"/>
                  </a:moveTo>
                  <a:cubicBezTo>
                    <a:pt x="129" y="0"/>
                    <a:pt x="19" y="0"/>
                    <a:pt x="19" y="128"/>
                  </a:cubicBezTo>
                  <a:cubicBezTo>
                    <a:pt x="1" y="256"/>
                    <a:pt x="110" y="274"/>
                    <a:pt x="202" y="274"/>
                  </a:cubicBezTo>
                  <a:cubicBezTo>
                    <a:pt x="366" y="292"/>
                    <a:pt x="512" y="292"/>
                    <a:pt x="658" y="292"/>
                  </a:cubicBezTo>
                  <a:cubicBezTo>
                    <a:pt x="768" y="292"/>
                    <a:pt x="895" y="292"/>
                    <a:pt x="895" y="165"/>
                  </a:cubicBezTo>
                  <a:cubicBezTo>
                    <a:pt x="895" y="37"/>
                    <a:pt x="804" y="19"/>
                    <a:pt x="695" y="19"/>
                  </a:cubicBezTo>
                  <a:cubicBezTo>
                    <a:pt x="549" y="19"/>
                    <a:pt x="384" y="0"/>
                    <a:pt x="220"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1"/>
            <p:cNvSpPr/>
            <p:nvPr/>
          </p:nvSpPr>
          <p:spPr>
            <a:xfrm>
              <a:off x="6978564" y="1524255"/>
              <a:ext cx="47404" cy="19740"/>
            </a:xfrm>
            <a:custGeom>
              <a:avLst/>
              <a:gdLst/>
              <a:ahLst/>
              <a:cxnLst/>
              <a:rect l="l" t="t" r="r" b="b"/>
              <a:pathLst>
                <a:path w="658" h="274" extrusionOk="0">
                  <a:moveTo>
                    <a:pt x="146" y="0"/>
                  </a:moveTo>
                  <a:cubicBezTo>
                    <a:pt x="73" y="0"/>
                    <a:pt x="19" y="55"/>
                    <a:pt x="0" y="128"/>
                  </a:cubicBezTo>
                  <a:cubicBezTo>
                    <a:pt x="0" y="237"/>
                    <a:pt x="19" y="274"/>
                    <a:pt x="146" y="274"/>
                  </a:cubicBezTo>
                  <a:lnTo>
                    <a:pt x="511" y="274"/>
                  </a:lnTo>
                  <a:cubicBezTo>
                    <a:pt x="584" y="274"/>
                    <a:pt x="639" y="274"/>
                    <a:pt x="657" y="183"/>
                  </a:cubicBezTo>
                  <a:cubicBezTo>
                    <a:pt x="657" y="73"/>
                    <a:pt x="639" y="37"/>
                    <a:pt x="511" y="18"/>
                  </a:cubicBezTo>
                  <a:cubicBezTo>
                    <a:pt x="384" y="0"/>
                    <a:pt x="274" y="0"/>
                    <a:pt x="14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1"/>
            <p:cNvSpPr/>
            <p:nvPr/>
          </p:nvSpPr>
          <p:spPr>
            <a:xfrm>
              <a:off x="7092969" y="1575335"/>
              <a:ext cx="22405" cy="21325"/>
            </a:xfrm>
            <a:custGeom>
              <a:avLst/>
              <a:gdLst/>
              <a:ahLst/>
              <a:cxnLst/>
              <a:rect l="l" t="t" r="r" b="b"/>
              <a:pathLst>
                <a:path w="311" h="296" extrusionOk="0">
                  <a:moveTo>
                    <a:pt x="175" y="0"/>
                  </a:moveTo>
                  <a:cubicBezTo>
                    <a:pt x="166" y="0"/>
                    <a:pt x="156" y="1"/>
                    <a:pt x="147" y="3"/>
                  </a:cubicBezTo>
                  <a:cubicBezTo>
                    <a:pt x="74" y="3"/>
                    <a:pt x="19" y="58"/>
                    <a:pt x="19" y="131"/>
                  </a:cubicBezTo>
                  <a:cubicBezTo>
                    <a:pt x="1" y="222"/>
                    <a:pt x="74" y="295"/>
                    <a:pt x="165" y="295"/>
                  </a:cubicBezTo>
                  <a:cubicBezTo>
                    <a:pt x="238" y="295"/>
                    <a:pt x="311" y="222"/>
                    <a:pt x="311" y="131"/>
                  </a:cubicBezTo>
                  <a:cubicBezTo>
                    <a:pt x="311" y="65"/>
                    <a:pt x="252" y="0"/>
                    <a:pt x="175"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1"/>
            <p:cNvSpPr/>
            <p:nvPr/>
          </p:nvSpPr>
          <p:spPr>
            <a:xfrm>
              <a:off x="6997583" y="1573678"/>
              <a:ext cx="22982" cy="20605"/>
            </a:xfrm>
            <a:custGeom>
              <a:avLst/>
              <a:gdLst/>
              <a:ahLst/>
              <a:cxnLst/>
              <a:rect l="l" t="t" r="r" b="b"/>
              <a:pathLst>
                <a:path w="319" h="286" extrusionOk="0">
                  <a:moveTo>
                    <a:pt x="151" y="0"/>
                  </a:moveTo>
                  <a:cubicBezTo>
                    <a:pt x="74" y="0"/>
                    <a:pt x="0" y="56"/>
                    <a:pt x="10" y="154"/>
                  </a:cubicBezTo>
                  <a:cubicBezTo>
                    <a:pt x="10" y="233"/>
                    <a:pt x="66" y="285"/>
                    <a:pt x="128" y="285"/>
                  </a:cubicBezTo>
                  <a:cubicBezTo>
                    <a:pt x="137" y="285"/>
                    <a:pt x="147" y="284"/>
                    <a:pt x="156" y="282"/>
                  </a:cubicBezTo>
                  <a:cubicBezTo>
                    <a:pt x="166" y="283"/>
                    <a:pt x="175" y="284"/>
                    <a:pt x="184" y="284"/>
                  </a:cubicBezTo>
                  <a:cubicBezTo>
                    <a:pt x="262" y="284"/>
                    <a:pt x="319" y="217"/>
                    <a:pt x="302" y="136"/>
                  </a:cubicBezTo>
                  <a:cubicBezTo>
                    <a:pt x="285" y="42"/>
                    <a:pt x="217" y="0"/>
                    <a:pt x="151"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1"/>
            <p:cNvSpPr/>
            <p:nvPr/>
          </p:nvSpPr>
          <p:spPr>
            <a:xfrm>
              <a:off x="6747088" y="2632950"/>
              <a:ext cx="756302" cy="1824179"/>
            </a:xfrm>
            <a:custGeom>
              <a:avLst/>
              <a:gdLst/>
              <a:ahLst/>
              <a:cxnLst/>
              <a:rect l="l" t="t" r="r" b="b"/>
              <a:pathLst>
                <a:path w="10498" h="25320" extrusionOk="0">
                  <a:moveTo>
                    <a:pt x="2355" y="0"/>
                  </a:moveTo>
                  <a:cubicBezTo>
                    <a:pt x="2173" y="292"/>
                    <a:pt x="2008" y="621"/>
                    <a:pt x="1881" y="931"/>
                  </a:cubicBezTo>
                  <a:cubicBezTo>
                    <a:pt x="1169" y="2465"/>
                    <a:pt x="767" y="4126"/>
                    <a:pt x="658" y="5805"/>
                  </a:cubicBezTo>
                  <a:cubicBezTo>
                    <a:pt x="548" y="8215"/>
                    <a:pt x="0" y="25320"/>
                    <a:pt x="0" y="25320"/>
                  </a:cubicBezTo>
                  <a:lnTo>
                    <a:pt x="10497" y="25320"/>
                  </a:lnTo>
                  <a:cubicBezTo>
                    <a:pt x="10497" y="25320"/>
                    <a:pt x="10333" y="7357"/>
                    <a:pt x="9931" y="4874"/>
                  </a:cubicBezTo>
                  <a:cubicBezTo>
                    <a:pt x="9712" y="3523"/>
                    <a:pt x="9347" y="2209"/>
                    <a:pt x="8854" y="931"/>
                  </a:cubicBezTo>
                  <a:cubicBezTo>
                    <a:pt x="8635" y="347"/>
                    <a:pt x="8489" y="0"/>
                    <a:pt x="8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1"/>
            <p:cNvSpPr/>
            <p:nvPr/>
          </p:nvSpPr>
          <p:spPr>
            <a:xfrm>
              <a:off x="6881233" y="2632950"/>
              <a:ext cx="503793" cy="59221"/>
            </a:xfrm>
            <a:custGeom>
              <a:avLst/>
              <a:gdLst/>
              <a:ahLst/>
              <a:cxnLst/>
              <a:rect l="l" t="t" r="r" b="b"/>
              <a:pathLst>
                <a:path w="6993" h="822" extrusionOk="0">
                  <a:moveTo>
                    <a:pt x="493" y="0"/>
                  </a:moveTo>
                  <a:cubicBezTo>
                    <a:pt x="311" y="274"/>
                    <a:pt x="146" y="548"/>
                    <a:pt x="0" y="822"/>
                  </a:cubicBezTo>
                  <a:lnTo>
                    <a:pt x="6992" y="822"/>
                  </a:lnTo>
                  <a:cubicBezTo>
                    <a:pt x="6773" y="310"/>
                    <a:pt x="6627" y="0"/>
                    <a:pt x="6627"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1"/>
            <p:cNvSpPr/>
            <p:nvPr/>
          </p:nvSpPr>
          <p:spPr>
            <a:xfrm>
              <a:off x="7262632" y="2632950"/>
              <a:ext cx="14553" cy="85517"/>
            </a:xfrm>
            <a:custGeom>
              <a:avLst/>
              <a:gdLst/>
              <a:ahLst/>
              <a:cxnLst/>
              <a:rect l="l" t="t" r="r" b="b"/>
              <a:pathLst>
                <a:path w="202" h="1187" extrusionOk="0">
                  <a:moveTo>
                    <a:pt x="0" y="0"/>
                  </a:moveTo>
                  <a:lnTo>
                    <a:pt x="37" y="822"/>
                  </a:lnTo>
                  <a:lnTo>
                    <a:pt x="55" y="1187"/>
                  </a:lnTo>
                  <a:lnTo>
                    <a:pt x="201" y="1187"/>
                  </a:lnTo>
                  <a:lnTo>
                    <a:pt x="183" y="822"/>
                  </a:lnTo>
                  <a:lnTo>
                    <a:pt x="1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1"/>
            <p:cNvSpPr/>
            <p:nvPr/>
          </p:nvSpPr>
          <p:spPr>
            <a:xfrm>
              <a:off x="6915454" y="2632950"/>
              <a:ext cx="14481" cy="85517"/>
            </a:xfrm>
            <a:custGeom>
              <a:avLst/>
              <a:gdLst/>
              <a:ahLst/>
              <a:cxnLst/>
              <a:rect l="l" t="t" r="r" b="b"/>
              <a:pathLst>
                <a:path w="201" h="1187" extrusionOk="0">
                  <a:moveTo>
                    <a:pt x="55" y="0"/>
                  </a:moveTo>
                  <a:lnTo>
                    <a:pt x="18" y="822"/>
                  </a:lnTo>
                  <a:lnTo>
                    <a:pt x="0" y="1187"/>
                  </a:lnTo>
                  <a:lnTo>
                    <a:pt x="146" y="1187"/>
                  </a:lnTo>
                  <a:lnTo>
                    <a:pt x="164" y="822"/>
                  </a:ln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1"/>
            <p:cNvSpPr/>
            <p:nvPr/>
          </p:nvSpPr>
          <p:spPr>
            <a:xfrm>
              <a:off x="7061414" y="3114280"/>
              <a:ext cx="21108" cy="1331031"/>
            </a:xfrm>
            <a:custGeom>
              <a:avLst/>
              <a:gdLst/>
              <a:ahLst/>
              <a:cxnLst/>
              <a:rect l="l" t="t" r="r" b="b"/>
              <a:pathLst>
                <a:path w="293" h="18475" extrusionOk="0">
                  <a:moveTo>
                    <a:pt x="219" y="0"/>
                  </a:moveTo>
                  <a:cubicBezTo>
                    <a:pt x="183" y="0"/>
                    <a:pt x="165" y="37"/>
                    <a:pt x="165" y="92"/>
                  </a:cubicBezTo>
                  <a:lnTo>
                    <a:pt x="0" y="18402"/>
                  </a:lnTo>
                  <a:cubicBezTo>
                    <a:pt x="0" y="18438"/>
                    <a:pt x="37" y="18475"/>
                    <a:pt x="73" y="18475"/>
                  </a:cubicBezTo>
                  <a:cubicBezTo>
                    <a:pt x="110" y="18475"/>
                    <a:pt x="146" y="18438"/>
                    <a:pt x="146" y="18402"/>
                  </a:cubicBezTo>
                  <a:lnTo>
                    <a:pt x="292" y="92"/>
                  </a:lnTo>
                  <a:cubicBezTo>
                    <a:pt x="292" y="55"/>
                    <a:pt x="274" y="19"/>
                    <a:pt x="219"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1"/>
            <p:cNvSpPr/>
            <p:nvPr/>
          </p:nvSpPr>
          <p:spPr>
            <a:xfrm>
              <a:off x="7361260" y="2037501"/>
              <a:ext cx="278877" cy="441780"/>
            </a:xfrm>
            <a:custGeom>
              <a:avLst/>
              <a:gdLst/>
              <a:ahLst/>
              <a:cxnLst/>
              <a:rect l="l" t="t" r="r" b="b"/>
              <a:pathLst>
                <a:path w="3871" h="6132" extrusionOk="0">
                  <a:moveTo>
                    <a:pt x="1297" y="0"/>
                  </a:moveTo>
                  <a:cubicBezTo>
                    <a:pt x="859" y="0"/>
                    <a:pt x="374" y="213"/>
                    <a:pt x="1" y="945"/>
                  </a:cubicBezTo>
                  <a:cubicBezTo>
                    <a:pt x="1" y="945"/>
                    <a:pt x="786" y="4139"/>
                    <a:pt x="1625" y="5600"/>
                  </a:cubicBezTo>
                  <a:cubicBezTo>
                    <a:pt x="1625" y="5600"/>
                    <a:pt x="2334" y="6131"/>
                    <a:pt x="3113" y="6131"/>
                  </a:cubicBezTo>
                  <a:cubicBezTo>
                    <a:pt x="3366" y="6131"/>
                    <a:pt x="3625" y="6076"/>
                    <a:pt x="3871" y="5928"/>
                  </a:cubicBezTo>
                  <a:cubicBezTo>
                    <a:pt x="3871" y="5928"/>
                    <a:pt x="3652" y="2734"/>
                    <a:pt x="2428" y="415"/>
                  </a:cubicBezTo>
                  <a:cubicBezTo>
                    <a:pt x="2428" y="415"/>
                    <a:pt x="1908" y="0"/>
                    <a:pt x="1297"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1"/>
            <p:cNvSpPr/>
            <p:nvPr/>
          </p:nvSpPr>
          <p:spPr>
            <a:xfrm>
              <a:off x="6569500" y="1834047"/>
              <a:ext cx="446519" cy="578017"/>
            </a:xfrm>
            <a:custGeom>
              <a:avLst/>
              <a:gdLst/>
              <a:ahLst/>
              <a:cxnLst/>
              <a:rect l="l" t="t" r="r" b="b"/>
              <a:pathLst>
                <a:path w="6198" h="8023" extrusionOk="0">
                  <a:moveTo>
                    <a:pt x="4953" y="0"/>
                  </a:moveTo>
                  <a:cubicBezTo>
                    <a:pt x="4441" y="0"/>
                    <a:pt x="3920" y="198"/>
                    <a:pt x="3871" y="264"/>
                  </a:cubicBezTo>
                  <a:cubicBezTo>
                    <a:pt x="3159" y="702"/>
                    <a:pt x="2192" y="2527"/>
                    <a:pt x="749" y="5558"/>
                  </a:cubicBezTo>
                  <a:cubicBezTo>
                    <a:pt x="421" y="6233"/>
                    <a:pt x="165" y="6927"/>
                    <a:pt x="1" y="7657"/>
                  </a:cubicBezTo>
                  <a:cubicBezTo>
                    <a:pt x="354" y="7901"/>
                    <a:pt x="764" y="8022"/>
                    <a:pt x="1181" y="8022"/>
                  </a:cubicBezTo>
                  <a:cubicBezTo>
                    <a:pt x="1390" y="8022"/>
                    <a:pt x="1601" y="7992"/>
                    <a:pt x="1808" y="7931"/>
                  </a:cubicBezTo>
                  <a:cubicBezTo>
                    <a:pt x="2958" y="7109"/>
                    <a:pt x="5788" y="2254"/>
                    <a:pt x="5916" y="1505"/>
                  </a:cubicBezTo>
                  <a:cubicBezTo>
                    <a:pt x="6197" y="298"/>
                    <a:pt x="5581" y="0"/>
                    <a:pt x="4953"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1"/>
            <p:cNvSpPr/>
            <p:nvPr/>
          </p:nvSpPr>
          <p:spPr>
            <a:xfrm>
              <a:off x="6616905" y="1817333"/>
              <a:ext cx="438018" cy="517139"/>
            </a:xfrm>
            <a:custGeom>
              <a:avLst/>
              <a:gdLst/>
              <a:ahLst/>
              <a:cxnLst/>
              <a:rect l="l" t="t" r="r" b="b"/>
              <a:pathLst>
                <a:path w="6080" h="7178" extrusionOk="0">
                  <a:moveTo>
                    <a:pt x="4170" y="1"/>
                  </a:moveTo>
                  <a:cubicBezTo>
                    <a:pt x="3543" y="1"/>
                    <a:pt x="2940" y="317"/>
                    <a:pt x="2592" y="879"/>
                  </a:cubicBezTo>
                  <a:cubicBezTo>
                    <a:pt x="1625" y="2267"/>
                    <a:pt x="749" y="3709"/>
                    <a:pt x="0" y="5224"/>
                  </a:cubicBezTo>
                  <a:cubicBezTo>
                    <a:pt x="676" y="5918"/>
                    <a:pt x="2428" y="7177"/>
                    <a:pt x="3761" y="7177"/>
                  </a:cubicBezTo>
                  <a:lnTo>
                    <a:pt x="5897" y="1591"/>
                  </a:lnTo>
                  <a:cubicBezTo>
                    <a:pt x="6079" y="423"/>
                    <a:pt x="4856" y="131"/>
                    <a:pt x="4856" y="131"/>
                  </a:cubicBezTo>
                  <a:cubicBezTo>
                    <a:pt x="4632" y="43"/>
                    <a:pt x="4399" y="1"/>
                    <a:pt x="4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1"/>
            <p:cNvSpPr/>
            <p:nvPr/>
          </p:nvSpPr>
          <p:spPr>
            <a:xfrm>
              <a:off x="6758903" y="1774106"/>
              <a:ext cx="714229" cy="1241840"/>
            </a:xfrm>
            <a:custGeom>
              <a:avLst/>
              <a:gdLst/>
              <a:ahLst/>
              <a:cxnLst/>
              <a:rect l="l" t="t" r="r" b="b"/>
              <a:pathLst>
                <a:path w="9914" h="17237" extrusionOk="0">
                  <a:moveTo>
                    <a:pt x="3670" y="1"/>
                  </a:moveTo>
                  <a:lnTo>
                    <a:pt x="1753" y="694"/>
                  </a:lnTo>
                  <a:cubicBezTo>
                    <a:pt x="1133" y="1096"/>
                    <a:pt x="749" y="1771"/>
                    <a:pt x="749" y="2520"/>
                  </a:cubicBezTo>
                  <a:lnTo>
                    <a:pt x="749" y="7759"/>
                  </a:lnTo>
                  <a:lnTo>
                    <a:pt x="749" y="7777"/>
                  </a:lnTo>
                  <a:cubicBezTo>
                    <a:pt x="658" y="9128"/>
                    <a:pt x="475" y="10169"/>
                    <a:pt x="402" y="11501"/>
                  </a:cubicBezTo>
                  <a:cubicBezTo>
                    <a:pt x="348" y="12304"/>
                    <a:pt x="129" y="13747"/>
                    <a:pt x="1" y="15974"/>
                  </a:cubicBezTo>
                  <a:cubicBezTo>
                    <a:pt x="1" y="15974"/>
                    <a:pt x="1336" y="17237"/>
                    <a:pt x="5107" y="17237"/>
                  </a:cubicBezTo>
                  <a:cubicBezTo>
                    <a:pt x="6364" y="17237"/>
                    <a:pt x="7891" y="17096"/>
                    <a:pt x="9731" y="16722"/>
                  </a:cubicBezTo>
                  <a:cubicBezTo>
                    <a:pt x="9676" y="16394"/>
                    <a:pt x="9402" y="14532"/>
                    <a:pt x="9384" y="14203"/>
                  </a:cubicBezTo>
                  <a:lnTo>
                    <a:pt x="9220" y="11410"/>
                  </a:lnTo>
                  <a:cubicBezTo>
                    <a:pt x="9147" y="10187"/>
                    <a:pt x="9256" y="8781"/>
                    <a:pt x="9000" y="7576"/>
                  </a:cubicBezTo>
                  <a:lnTo>
                    <a:pt x="9694" y="2574"/>
                  </a:lnTo>
                  <a:cubicBezTo>
                    <a:pt x="9913" y="1570"/>
                    <a:pt x="9037" y="986"/>
                    <a:pt x="9037" y="986"/>
                  </a:cubicBezTo>
                  <a:lnTo>
                    <a:pt x="6627" y="1"/>
                  </a:lnTo>
                  <a:lnTo>
                    <a:pt x="4583" y="1570"/>
                  </a:lnTo>
                  <a:lnTo>
                    <a:pt x="36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1"/>
            <p:cNvSpPr/>
            <p:nvPr/>
          </p:nvSpPr>
          <p:spPr>
            <a:xfrm>
              <a:off x="6569500" y="2325680"/>
              <a:ext cx="293357" cy="448048"/>
            </a:xfrm>
            <a:custGeom>
              <a:avLst/>
              <a:gdLst/>
              <a:ahLst/>
              <a:cxnLst/>
              <a:rect l="l" t="t" r="r" b="b"/>
              <a:pathLst>
                <a:path w="4072" h="6219" extrusionOk="0">
                  <a:moveTo>
                    <a:pt x="1130" y="0"/>
                  </a:moveTo>
                  <a:cubicBezTo>
                    <a:pt x="708" y="0"/>
                    <a:pt x="270" y="190"/>
                    <a:pt x="1" y="833"/>
                  </a:cubicBezTo>
                  <a:cubicBezTo>
                    <a:pt x="384" y="3097"/>
                    <a:pt x="1644" y="4338"/>
                    <a:pt x="3561" y="6218"/>
                  </a:cubicBezTo>
                  <a:lnTo>
                    <a:pt x="4072" y="5598"/>
                  </a:lnTo>
                  <a:cubicBezTo>
                    <a:pt x="3433" y="4813"/>
                    <a:pt x="2192" y="1253"/>
                    <a:pt x="2319" y="395"/>
                  </a:cubicBezTo>
                  <a:cubicBezTo>
                    <a:pt x="2319" y="395"/>
                    <a:pt x="1740" y="0"/>
                    <a:pt x="1130"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1"/>
            <p:cNvSpPr/>
            <p:nvPr/>
          </p:nvSpPr>
          <p:spPr>
            <a:xfrm>
              <a:off x="7300743" y="2386990"/>
              <a:ext cx="339392" cy="390700"/>
            </a:xfrm>
            <a:custGeom>
              <a:avLst/>
              <a:gdLst/>
              <a:ahLst/>
              <a:cxnLst/>
              <a:rect l="l" t="t" r="r" b="b"/>
              <a:pathLst>
                <a:path w="4711" h="5423" extrusionOk="0">
                  <a:moveTo>
                    <a:pt x="3688" y="1"/>
                  </a:moveTo>
                  <a:cubicBezTo>
                    <a:pt x="3104" y="1"/>
                    <a:pt x="2494" y="392"/>
                    <a:pt x="2483" y="402"/>
                  </a:cubicBezTo>
                  <a:cubicBezTo>
                    <a:pt x="2410" y="2282"/>
                    <a:pt x="457" y="4400"/>
                    <a:pt x="1" y="4838"/>
                  </a:cubicBezTo>
                  <a:lnTo>
                    <a:pt x="348" y="5422"/>
                  </a:lnTo>
                  <a:cubicBezTo>
                    <a:pt x="2794" y="3852"/>
                    <a:pt x="3798" y="2958"/>
                    <a:pt x="4711" y="1077"/>
                  </a:cubicBezTo>
                  <a:cubicBezTo>
                    <a:pt x="4583" y="238"/>
                    <a:pt x="4143" y="1"/>
                    <a:pt x="3688" y="1"/>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7152693" y="2731579"/>
              <a:ext cx="187599" cy="157202"/>
            </a:xfrm>
            <a:custGeom>
              <a:avLst/>
              <a:gdLst/>
              <a:ahLst/>
              <a:cxnLst/>
              <a:rect l="l" t="t" r="r" b="b"/>
              <a:pathLst>
                <a:path w="2604" h="2182" extrusionOk="0">
                  <a:moveTo>
                    <a:pt x="1490" y="0"/>
                  </a:moveTo>
                  <a:lnTo>
                    <a:pt x="650" y="18"/>
                  </a:lnTo>
                  <a:cubicBezTo>
                    <a:pt x="614" y="329"/>
                    <a:pt x="1198" y="365"/>
                    <a:pt x="1198" y="365"/>
                  </a:cubicBezTo>
                  <a:cubicBezTo>
                    <a:pt x="942" y="712"/>
                    <a:pt x="687" y="1022"/>
                    <a:pt x="413" y="1333"/>
                  </a:cubicBezTo>
                  <a:cubicBezTo>
                    <a:pt x="285" y="1461"/>
                    <a:pt x="176" y="1607"/>
                    <a:pt x="66" y="1753"/>
                  </a:cubicBezTo>
                  <a:cubicBezTo>
                    <a:pt x="66" y="1753"/>
                    <a:pt x="0" y="1900"/>
                    <a:pt x="149" y="1900"/>
                  </a:cubicBezTo>
                  <a:cubicBezTo>
                    <a:pt x="157" y="1900"/>
                    <a:pt x="166" y="1900"/>
                    <a:pt x="176" y="1899"/>
                  </a:cubicBezTo>
                  <a:lnTo>
                    <a:pt x="176" y="1899"/>
                  </a:lnTo>
                  <a:cubicBezTo>
                    <a:pt x="48" y="2100"/>
                    <a:pt x="285" y="2118"/>
                    <a:pt x="285" y="2118"/>
                  </a:cubicBezTo>
                  <a:cubicBezTo>
                    <a:pt x="340" y="2089"/>
                    <a:pt x="395" y="2059"/>
                    <a:pt x="449" y="2028"/>
                  </a:cubicBezTo>
                  <a:lnTo>
                    <a:pt x="449" y="2028"/>
                  </a:lnTo>
                  <a:cubicBezTo>
                    <a:pt x="413" y="2173"/>
                    <a:pt x="486" y="2173"/>
                    <a:pt x="486" y="2173"/>
                  </a:cubicBezTo>
                  <a:cubicBezTo>
                    <a:pt x="513" y="2179"/>
                    <a:pt x="541" y="2182"/>
                    <a:pt x="570" y="2182"/>
                  </a:cubicBezTo>
                  <a:cubicBezTo>
                    <a:pt x="676" y="2182"/>
                    <a:pt x="793" y="2142"/>
                    <a:pt x="907" y="2085"/>
                  </a:cubicBezTo>
                  <a:lnTo>
                    <a:pt x="907" y="2085"/>
                  </a:lnTo>
                  <a:cubicBezTo>
                    <a:pt x="856" y="2153"/>
                    <a:pt x="866" y="2179"/>
                    <a:pt x="910" y="2179"/>
                  </a:cubicBezTo>
                  <a:cubicBezTo>
                    <a:pt x="1036" y="2179"/>
                    <a:pt x="1435" y="1972"/>
                    <a:pt x="1435" y="1972"/>
                  </a:cubicBezTo>
                  <a:cubicBezTo>
                    <a:pt x="1745" y="1734"/>
                    <a:pt x="2001" y="1479"/>
                    <a:pt x="2238" y="1169"/>
                  </a:cubicBezTo>
                  <a:lnTo>
                    <a:pt x="2603" y="402"/>
                  </a:lnTo>
                  <a:lnTo>
                    <a:pt x="2311" y="37"/>
                  </a:lnTo>
                  <a:lnTo>
                    <a:pt x="1490" y="0"/>
                  </a:ln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1"/>
            <p:cNvSpPr/>
            <p:nvPr/>
          </p:nvSpPr>
          <p:spPr>
            <a:xfrm>
              <a:off x="7265226" y="1841180"/>
              <a:ext cx="365688" cy="477514"/>
            </a:xfrm>
            <a:custGeom>
              <a:avLst/>
              <a:gdLst/>
              <a:ahLst/>
              <a:cxnLst/>
              <a:rect l="l" t="t" r="r" b="b"/>
              <a:pathLst>
                <a:path w="5076" h="6628" extrusionOk="0">
                  <a:moveTo>
                    <a:pt x="1881" y="1"/>
                  </a:moveTo>
                  <a:cubicBezTo>
                    <a:pt x="1881" y="1"/>
                    <a:pt x="1" y="932"/>
                    <a:pt x="877" y="3469"/>
                  </a:cubicBezTo>
                  <a:cubicBezTo>
                    <a:pt x="877" y="3469"/>
                    <a:pt x="1480" y="5057"/>
                    <a:pt x="1972" y="6627"/>
                  </a:cubicBezTo>
                  <a:cubicBezTo>
                    <a:pt x="3104" y="6481"/>
                    <a:pt x="4181" y="6006"/>
                    <a:pt x="5076" y="5276"/>
                  </a:cubicBezTo>
                  <a:cubicBezTo>
                    <a:pt x="4273" y="2958"/>
                    <a:pt x="3634" y="329"/>
                    <a:pt x="1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1"/>
            <p:cNvSpPr/>
            <p:nvPr/>
          </p:nvSpPr>
          <p:spPr>
            <a:xfrm>
              <a:off x="6818123" y="2728914"/>
              <a:ext cx="187599" cy="157562"/>
            </a:xfrm>
            <a:custGeom>
              <a:avLst/>
              <a:gdLst/>
              <a:ahLst/>
              <a:cxnLst/>
              <a:rect l="l" t="t" r="r" b="b"/>
              <a:pathLst>
                <a:path w="2604" h="2187" extrusionOk="0">
                  <a:moveTo>
                    <a:pt x="1114" y="1"/>
                  </a:moveTo>
                  <a:lnTo>
                    <a:pt x="292" y="55"/>
                  </a:lnTo>
                  <a:lnTo>
                    <a:pt x="0" y="402"/>
                  </a:lnTo>
                  <a:lnTo>
                    <a:pt x="365" y="1169"/>
                  </a:lnTo>
                  <a:cubicBezTo>
                    <a:pt x="603" y="1461"/>
                    <a:pt x="858" y="1735"/>
                    <a:pt x="1169" y="1954"/>
                  </a:cubicBezTo>
                  <a:cubicBezTo>
                    <a:pt x="1169" y="1954"/>
                    <a:pt x="1578" y="2174"/>
                    <a:pt x="1698" y="2174"/>
                  </a:cubicBezTo>
                  <a:cubicBezTo>
                    <a:pt x="1733" y="2174"/>
                    <a:pt x="1744" y="2155"/>
                    <a:pt x="1711" y="2105"/>
                  </a:cubicBezTo>
                  <a:lnTo>
                    <a:pt x="1711" y="2105"/>
                  </a:lnTo>
                  <a:cubicBezTo>
                    <a:pt x="1815" y="2154"/>
                    <a:pt x="1921" y="2186"/>
                    <a:pt x="2017" y="2186"/>
                  </a:cubicBezTo>
                  <a:cubicBezTo>
                    <a:pt x="2052" y="2186"/>
                    <a:pt x="2086" y="2182"/>
                    <a:pt x="2118" y="2173"/>
                  </a:cubicBezTo>
                  <a:cubicBezTo>
                    <a:pt x="2118" y="2173"/>
                    <a:pt x="2190" y="2173"/>
                    <a:pt x="2155" y="2047"/>
                  </a:cubicBezTo>
                  <a:lnTo>
                    <a:pt x="2155" y="2047"/>
                  </a:lnTo>
                  <a:cubicBezTo>
                    <a:pt x="2209" y="2078"/>
                    <a:pt x="2263" y="2108"/>
                    <a:pt x="2319" y="2137"/>
                  </a:cubicBezTo>
                  <a:cubicBezTo>
                    <a:pt x="2319" y="2137"/>
                    <a:pt x="2556" y="2118"/>
                    <a:pt x="2428" y="1917"/>
                  </a:cubicBezTo>
                  <a:lnTo>
                    <a:pt x="2428" y="1917"/>
                  </a:lnTo>
                  <a:cubicBezTo>
                    <a:pt x="2438" y="1918"/>
                    <a:pt x="2447" y="1919"/>
                    <a:pt x="2455" y="1919"/>
                  </a:cubicBezTo>
                  <a:cubicBezTo>
                    <a:pt x="2603" y="1919"/>
                    <a:pt x="2538" y="1771"/>
                    <a:pt x="2538" y="1771"/>
                  </a:cubicBezTo>
                  <a:cubicBezTo>
                    <a:pt x="2428" y="1625"/>
                    <a:pt x="2319" y="1479"/>
                    <a:pt x="2191" y="1352"/>
                  </a:cubicBezTo>
                  <a:cubicBezTo>
                    <a:pt x="1917" y="1041"/>
                    <a:pt x="1661" y="713"/>
                    <a:pt x="1406" y="384"/>
                  </a:cubicBezTo>
                  <a:cubicBezTo>
                    <a:pt x="1406" y="384"/>
                    <a:pt x="1990" y="348"/>
                    <a:pt x="1953" y="37"/>
                  </a:cubicBezTo>
                  <a:lnTo>
                    <a:pt x="1114" y="1"/>
                  </a:ln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1"/>
            <p:cNvSpPr/>
            <p:nvPr/>
          </p:nvSpPr>
          <p:spPr>
            <a:xfrm>
              <a:off x="7139005" y="2703914"/>
              <a:ext cx="218361" cy="261739"/>
            </a:xfrm>
            <a:custGeom>
              <a:avLst/>
              <a:gdLst/>
              <a:ahLst/>
              <a:cxnLst/>
              <a:rect l="l" t="t" r="r" b="b"/>
              <a:pathLst>
                <a:path w="3031" h="3633" extrusionOk="0">
                  <a:moveTo>
                    <a:pt x="676" y="1"/>
                  </a:moveTo>
                  <a:cubicBezTo>
                    <a:pt x="603" y="384"/>
                    <a:pt x="439" y="768"/>
                    <a:pt x="329" y="1133"/>
                  </a:cubicBezTo>
                  <a:cubicBezTo>
                    <a:pt x="219" y="1498"/>
                    <a:pt x="128" y="1808"/>
                    <a:pt x="19" y="2137"/>
                  </a:cubicBezTo>
                  <a:cubicBezTo>
                    <a:pt x="0" y="2210"/>
                    <a:pt x="0" y="2264"/>
                    <a:pt x="0" y="2337"/>
                  </a:cubicBezTo>
                  <a:cubicBezTo>
                    <a:pt x="19" y="2447"/>
                    <a:pt x="128" y="2538"/>
                    <a:pt x="238" y="2666"/>
                  </a:cubicBezTo>
                  <a:cubicBezTo>
                    <a:pt x="347" y="2794"/>
                    <a:pt x="439" y="2903"/>
                    <a:pt x="548" y="3013"/>
                  </a:cubicBezTo>
                  <a:cubicBezTo>
                    <a:pt x="712" y="3232"/>
                    <a:pt x="913" y="3433"/>
                    <a:pt x="1132" y="3615"/>
                  </a:cubicBezTo>
                  <a:cubicBezTo>
                    <a:pt x="1154" y="3628"/>
                    <a:pt x="1181" y="3633"/>
                    <a:pt x="1212" y="3633"/>
                  </a:cubicBezTo>
                  <a:cubicBezTo>
                    <a:pt x="1413" y="3633"/>
                    <a:pt x="1772" y="3407"/>
                    <a:pt x="1899" y="3360"/>
                  </a:cubicBezTo>
                  <a:cubicBezTo>
                    <a:pt x="2100" y="3269"/>
                    <a:pt x="2301" y="3159"/>
                    <a:pt x="2483" y="3049"/>
                  </a:cubicBezTo>
                  <a:cubicBezTo>
                    <a:pt x="2629" y="2940"/>
                    <a:pt x="2629" y="2630"/>
                    <a:pt x="2647" y="2465"/>
                  </a:cubicBezTo>
                  <a:cubicBezTo>
                    <a:pt x="2702" y="2264"/>
                    <a:pt x="2757" y="2064"/>
                    <a:pt x="2793" y="1863"/>
                  </a:cubicBezTo>
                  <a:cubicBezTo>
                    <a:pt x="2885" y="1461"/>
                    <a:pt x="2958" y="1078"/>
                    <a:pt x="3031" y="676"/>
                  </a:cubicBezTo>
                  <a:cubicBezTo>
                    <a:pt x="2209" y="640"/>
                    <a:pt x="1315" y="457"/>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1"/>
            <p:cNvSpPr/>
            <p:nvPr/>
          </p:nvSpPr>
          <p:spPr>
            <a:xfrm>
              <a:off x="6816754" y="2692099"/>
              <a:ext cx="240766" cy="251293"/>
            </a:xfrm>
            <a:custGeom>
              <a:avLst/>
              <a:gdLst/>
              <a:ahLst/>
              <a:cxnLst/>
              <a:rect l="l" t="t" r="r" b="b"/>
              <a:pathLst>
                <a:path w="3342" h="3488" extrusionOk="0">
                  <a:moveTo>
                    <a:pt x="2265" y="1"/>
                  </a:moveTo>
                  <a:cubicBezTo>
                    <a:pt x="1589" y="475"/>
                    <a:pt x="786" y="877"/>
                    <a:pt x="1" y="913"/>
                  </a:cubicBezTo>
                  <a:cubicBezTo>
                    <a:pt x="165" y="1260"/>
                    <a:pt x="257" y="1662"/>
                    <a:pt x="403" y="2027"/>
                  </a:cubicBezTo>
                  <a:cubicBezTo>
                    <a:pt x="549" y="2374"/>
                    <a:pt x="676" y="2684"/>
                    <a:pt x="786" y="3013"/>
                  </a:cubicBezTo>
                  <a:cubicBezTo>
                    <a:pt x="822" y="3067"/>
                    <a:pt x="841" y="3122"/>
                    <a:pt x="895" y="3177"/>
                  </a:cubicBezTo>
                  <a:cubicBezTo>
                    <a:pt x="1005" y="3250"/>
                    <a:pt x="1151" y="3286"/>
                    <a:pt x="1279" y="3305"/>
                  </a:cubicBezTo>
                  <a:cubicBezTo>
                    <a:pt x="1425" y="3323"/>
                    <a:pt x="1589" y="3341"/>
                    <a:pt x="1735" y="3378"/>
                  </a:cubicBezTo>
                  <a:cubicBezTo>
                    <a:pt x="2009" y="3433"/>
                    <a:pt x="2283" y="3487"/>
                    <a:pt x="2575" y="3487"/>
                  </a:cubicBezTo>
                  <a:cubicBezTo>
                    <a:pt x="2757" y="3469"/>
                    <a:pt x="2958" y="2958"/>
                    <a:pt x="3031" y="2812"/>
                  </a:cubicBezTo>
                  <a:cubicBezTo>
                    <a:pt x="3141" y="2611"/>
                    <a:pt x="3232" y="2410"/>
                    <a:pt x="3305" y="2209"/>
                  </a:cubicBezTo>
                  <a:cubicBezTo>
                    <a:pt x="3342" y="2045"/>
                    <a:pt x="3141" y="1790"/>
                    <a:pt x="3068" y="1644"/>
                  </a:cubicBezTo>
                  <a:lnTo>
                    <a:pt x="2794" y="1078"/>
                  </a:lnTo>
                  <a:cubicBezTo>
                    <a:pt x="2611" y="712"/>
                    <a:pt x="2429" y="366"/>
                    <a:pt x="2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6598462" y="4457048"/>
              <a:ext cx="473535" cy="147404"/>
            </a:xfrm>
            <a:custGeom>
              <a:avLst/>
              <a:gdLst/>
              <a:ahLst/>
              <a:cxnLst/>
              <a:rect l="l" t="t" r="r" b="b"/>
              <a:pathLst>
                <a:path w="6573" h="2046" extrusionOk="0">
                  <a:moveTo>
                    <a:pt x="2429" y="1"/>
                  </a:moveTo>
                  <a:lnTo>
                    <a:pt x="311" y="1388"/>
                  </a:lnTo>
                  <a:cubicBezTo>
                    <a:pt x="1" y="1571"/>
                    <a:pt x="128" y="2045"/>
                    <a:pt x="493" y="2045"/>
                  </a:cubicBezTo>
                  <a:lnTo>
                    <a:pt x="6207" y="2045"/>
                  </a:lnTo>
                  <a:cubicBezTo>
                    <a:pt x="6408" y="2045"/>
                    <a:pt x="6572" y="1881"/>
                    <a:pt x="6572" y="1680"/>
                  </a:cubicBezTo>
                  <a:lnTo>
                    <a:pt x="65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1"/>
            <p:cNvSpPr/>
            <p:nvPr/>
          </p:nvSpPr>
          <p:spPr>
            <a:xfrm>
              <a:off x="6969342" y="4457048"/>
              <a:ext cx="474832" cy="147404"/>
            </a:xfrm>
            <a:custGeom>
              <a:avLst/>
              <a:gdLst/>
              <a:ahLst/>
              <a:cxnLst/>
              <a:rect l="l" t="t" r="r" b="b"/>
              <a:pathLst>
                <a:path w="6591" h="2046" extrusionOk="0">
                  <a:moveTo>
                    <a:pt x="2447" y="1"/>
                  </a:moveTo>
                  <a:lnTo>
                    <a:pt x="311" y="1388"/>
                  </a:lnTo>
                  <a:cubicBezTo>
                    <a:pt x="1" y="1571"/>
                    <a:pt x="147" y="2045"/>
                    <a:pt x="512" y="2045"/>
                  </a:cubicBezTo>
                  <a:lnTo>
                    <a:pt x="6226" y="2045"/>
                  </a:lnTo>
                  <a:cubicBezTo>
                    <a:pt x="6426" y="2045"/>
                    <a:pt x="6591" y="1881"/>
                    <a:pt x="6591" y="1680"/>
                  </a:cubicBezTo>
                  <a:lnTo>
                    <a:pt x="6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1"/>
            <p:cNvSpPr/>
            <p:nvPr/>
          </p:nvSpPr>
          <p:spPr>
            <a:xfrm>
              <a:off x="7001042" y="1691111"/>
              <a:ext cx="82921" cy="29322"/>
            </a:xfrm>
            <a:custGeom>
              <a:avLst/>
              <a:gdLst/>
              <a:ahLst/>
              <a:cxnLst/>
              <a:rect l="l" t="t" r="r" b="b"/>
              <a:pathLst>
                <a:path w="1151" h="407" extrusionOk="0">
                  <a:moveTo>
                    <a:pt x="95" y="1"/>
                  </a:moveTo>
                  <a:cubicBezTo>
                    <a:pt x="60" y="1"/>
                    <a:pt x="30" y="7"/>
                    <a:pt x="19" y="40"/>
                  </a:cubicBezTo>
                  <a:cubicBezTo>
                    <a:pt x="0" y="95"/>
                    <a:pt x="37" y="150"/>
                    <a:pt x="73" y="186"/>
                  </a:cubicBezTo>
                  <a:cubicBezTo>
                    <a:pt x="171" y="333"/>
                    <a:pt x="341" y="407"/>
                    <a:pt x="523" y="407"/>
                  </a:cubicBezTo>
                  <a:cubicBezTo>
                    <a:pt x="751" y="407"/>
                    <a:pt x="998" y="292"/>
                    <a:pt x="1150" y="59"/>
                  </a:cubicBezTo>
                  <a:cubicBezTo>
                    <a:pt x="822" y="22"/>
                    <a:pt x="493" y="4"/>
                    <a:pt x="165" y="4"/>
                  </a:cubicBezTo>
                  <a:cubicBezTo>
                    <a:pt x="143" y="4"/>
                    <a:pt x="118"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1"/>
            <p:cNvSpPr/>
            <p:nvPr/>
          </p:nvSpPr>
          <p:spPr>
            <a:xfrm>
              <a:off x="7029391" y="1616112"/>
              <a:ext cx="31266" cy="42939"/>
            </a:xfrm>
            <a:custGeom>
              <a:avLst/>
              <a:gdLst/>
              <a:ahLst/>
              <a:cxnLst/>
              <a:rect l="l" t="t" r="r" b="b"/>
              <a:pathLst>
                <a:path w="434" h="596" extrusionOk="0">
                  <a:moveTo>
                    <a:pt x="104" y="0"/>
                  </a:moveTo>
                  <a:cubicBezTo>
                    <a:pt x="50" y="91"/>
                    <a:pt x="31" y="201"/>
                    <a:pt x="31" y="310"/>
                  </a:cubicBezTo>
                  <a:cubicBezTo>
                    <a:pt x="0" y="467"/>
                    <a:pt x="116" y="596"/>
                    <a:pt x="253" y="596"/>
                  </a:cubicBezTo>
                  <a:cubicBezTo>
                    <a:pt x="276" y="596"/>
                    <a:pt x="300" y="592"/>
                    <a:pt x="324" y="584"/>
                  </a:cubicBezTo>
                  <a:cubicBezTo>
                    <a:pt x="378" y="584"/>
                    <a:pt x="433" y="584"/>
                    <a:pt x="433" y="529"/>
                  </a:cubicBezTo>
                  <a:cubicBezTo>
                    <a:pt x="433" y="475"/>
                    <a:pt x="378" y="456"/>
                    <a:pt x="342" y="456"/>
                  </a:cubicBezTo>
                  <a:cubicBezTo>
                    <a:pt x="327" y="458"/>
                    <a:pt x="313" y="458"/>
                    <a:pt x="300" y="458"/>
                  </a:cubicBezTo>
                  <a:cubicBezTo>
                    <a:pt x="139" y="458"/>
                    <a:pt x="125" y="354"/>
                    <a:pt x="159" y="219"/>
                  </a:cubicBezTo>
                  <a:cubicBezTo>
                    <a:pt x="196" y="128"/>
                    <a:pt x="159" y="55"/>
                    <a:pt x="104"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7" name="Google Shape;2317;p61"/>
          <p:cNvSpPr/>
          <p:nvPr/>
        </p:nvSpPr>
        <p:spPr>
          <a:xfrm>
            <a:off x="1019175"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1712260"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1"/>
          <p:cNvSpPr/>
          <p:nvPr/>
        </p:nvSpPr>
        <p:spPr>
          <a:xfrm>
            <a:off x="2405344"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0" name="Google Shape;2320;p61"/>
          <p:cNvGrpSpPr/>
          <p:nvPr/>
        </p:nvGrpSpPr>
        <p:grpSpPr>
          <a:xfrm>
            <a:off x="2523499" y="3356304"/>
            <a:ext cx="321691" cy="321691"/>
            <a:chOff x="1379798" y="1723250"/>
            <a:chExt cx="397887" cy="397887"/>
          </a:xfrm>
        </p:grpSpPr>
        <p:sp>
          <p:nvSpPr>
            <p:cNvPr id="2321" name="Google Shape;2321;p6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 name="Google Shape;2325;p61"/>
          <p:cNvGrpSpPr/>
          <p:nvPr/>
        </p:nvGrpSpPr>
        <p:grpSpPr>
          <a:xfrm>
            <a:off x="1137321" y="3280104"/>
            <a:ext cx="321708" cy="321691"/>
            <a:chOff x="266768" y="1721375"/>
            <a:chExt cx="397907" cy="397887"/>
          </a:xfrm>
        </p:grpSpPr>
        <p:sp>
          <p:nvSpPr>
            <p:cNvPr id="2326" name="Google Shape;2326;p6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 name="Google Shape;2328;p61"/>
          <p:cNvGrpSpPr/>
          <p:nvPr/>
        </p:nvGrpSpPr>
        <p:grpSpPr>
          <a:xfrm>
            <a:off x="1830422" y="3280104"/>
            <a:ext cx="321674" cy="321691"/>
            <a:chOff x="864491" y="1723250"/>
            <a:chExt cx="397866" cy="397887"/>
          </a:xfrm>
        </p:grpSpPr>
        <p:sp>
          <p:nvSpPr>
            <p:cNvPr id="2329" name="Google Shape;2329;p6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2" name="Google Shape;2332;p61"/>
          <p:cNvSpPr txBox="1"/>
          <p:nvPr/>
        </p:nvSpPr>
        <p:spPr>
          <a:xfrm>
            <a:off x="1019175" y="4357850"/>
            <a:ext cx="3422400" cy="246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b="1">
                <a:solidFill>
                  <a:srgbClr val="434343"/>
                </a:solidFill>
                <a:latin typeface="Montserrat"/>
                <a:ea typeface="Montserrat"/>
                <a:cs typeface="Montserrat"/>
                <a:sym typeface="Montserrat"/>
              </a:rPr>
              <a:t>Please keep this slide for attribution</a:t>
            </a:r>
            <a:endParaRPr sz="1500" b="1">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70"/>
        <p:cNvGrpSpPr/>
        <p:nvPr/>
      </p:nvGrpSpPr>
      <p:grpSpPr>
        <a:xfrm>
          <a:off x="0" y="0"/>
          <a:ext cx="0" cy="0"/>
          <a:chOff x="0" y="0"/>
          <a:chExt cx="0" cy="0"/>
        </a:xfrm>
      </p:grpSpPr>
      <p:sp>
        <p:nvSpPr>
          <p:cNvPr id="1989" name="Google Shape;1989;p53"/>
          <p:cNvSpPr/>
          <p:nvPr/>
        </p:nvSpPr>
        <p:spPr>
          <a:xfrm>
            <a:off x="4789651" y="1652740"/>
            <a:ext cx="147500" cy="157009"/>
          </a:xfrm>
          <a:custGeom>
            <a:avLst/>
            <a:gdLst/>
            <a:ahLst/>
            <a:cxnLst/>
            <a:rect l="l" t="t" r="r" b="b"/>
            <a:pathLst>
              <a:path w="987" h="836" extrusionOk="0">
                <a:moveTo>
                  <a:pt x="566" y="1"/>
                </a:moveTo>
                <a:cubicBezTo>
                  <a:pt x="189" y="1"/>
                  <a:pt x="0" y="450"/>
                  <a:pt x="261" y="711"/>
                </a:cubicBezTo>
                <a:cubicBezTo>
                  <a:pt x="347" y="797"/>
                  <a:pt x="453" y="836"/>
                  <a:pt x="558" y="836"/>
                </a:cubicBezTo>
                <a:cubicBezTo>
                  <a:pt x="771" y="836"/>
                  <a:pt x="97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5038776" y="1652740"/>
            <a:ext cx="147500" cy="157009"/>
          </a:xfrm>
          <a:custGeom>
            <a:avLst/>
            <a:gdLst/>
            <a:ahLst/>
            <a:cxnLst/>
            <a:rect l="l" t="t" r="r" b="b"/>
            <a:pathLst>
              <a:path w="987" h="836" extrusionOk="0">
                <a:moveTo>
                  <a:pt x="566" y="1"/>
                </a:moveTo>
                <a:cubicBezTo>
                  <a:pt x="189" y="1"/>
                  <a:pt x="0" y="450"/>
                  <a:pt x="261" y="711"/>
                </a:cubicBezTo>
                <a:cubicBezTo>
                  <a:pt x="352" y="797"/>
                  <a:pt x="461" y="836"/>
                  <a:pt x="567" y="836"/>
                </a:cubicBezTo>
                <a:cubicBezTo>
                  <a:pt x="784" y="836"/>
                  <a:pt x="98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txBox="1">
            <a:spLocks noGrp="1"/>
          </p:cNvSpPr>
          <p:nvPr>
            <p:ph type="title"/>
          </p:nvPr>
        </p:nvSpPr>
        <p:spPr>
          <a:xfrm>
            <a:off x="2489983" y="112540"/>
            <a:ext cx="5205046" cy="77011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Health Plus’s Architecture</a:t>
            </a:r>
            <a:endParaRPr dirty="0"/>
          </a:p>
        </p:txBody>
      </p:sp>
      <p:pic>
        <p:nvPicPr>
          <p:cNvPr id="5" name="圖片 4">
            <a:extLst>
              <a:ext uri="{FF2B5EF4-FFF2-40B4-BE49-F238E27FC236}">
                <a16:creationId xmlns:a16="http://schemas.microsoft.com/office/drawing/2014/main" id="{CE942AB2-3350-EA4F-9A84-49C8B613057B}"/>
              </a:ext>
            </a:extLst>
          </p:cNvPr>
          <p:cNvPicPr>
            <a:picLocks noChangeAspect="1"/>
          </p:cNvPicPr>
          <p:nvPr/>
        </p:nvPicPr>
        <p:blipFill rotWithShape="1">
          <a:blip r:embed="rId3"/>
          <a:srcRect l="373"/>
          <a:stretch/>
        </p:blipFill>
        <p:spPr>
          <a:xfrm>
            <a:off x="1695450" y="726511"/>
            <a:ext cx="6743268" cy="4416990"/>
          </a:xfrm>
          <a:prstGeom prst="rect">
            <a:avLst/>
          </a:prstGeom>
        </p:spPr>
      </p:pic>
      <p:sp>
        <p:nvSpPr>
          <p:cNvPr id="7" name="圓角矩形 6">
            <a:extLst>
              <a:ext uri="{FF2B5EF4-FFF2-40B4-BE49-F238E27FC236}">
                <a16:creationId xmlns:a16="http://schemas.microsoft.com/office/drawing/2014/main" id="{7D3FE6CD-89DF-8E45-B5A2-94F21DC398E0}"/>
              </a:ext>
            </a:extLst>
          </p:cNvPr>
          <p:cNvSpPr/>
          <p:nvPr/>
        </p:nvSpPr>
        <p:spPr>
          <a:xfrm>
            <a:off x="3048000" y="1397000"/>
            <a:ext cx="781050" cy="161607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ln w="0"/>
              <a:solidFill>
                <a:schemeClr val="accent1"/>
              </a:solidFill>
              <a:effectLst>
                <a:outerShdw blurRad="38100" dist="25400" dir="5400000" algn="ctr" rotWithShape="0">
                  <a:srgbClr val="6E747A">
                    <a:alpha val="43000"/>
                  </a:srgbClr>
                </a:outerShdw>
              </a:effectLst>
            </a:endParaRPr>
          </a:p>
        </p:txBody>
      </p:sp>
      <p:sp>
        <p:nvSpPr>
          <p:cNvPr id="31" name="圓角矩形 30">
            <a:extLst>
              <a:ext uri="{FF2B5EF4-FFF2-40B4-BE49-F238E27FC236}">
                <a16:creationId xmlns:a16="http://schemas.microsoft.com/office/drawing/2014/main" id="{FE6B7E0D-269A-B244-A9EE-46336D319ED6}"/>
              </a:ext>
            </a:extLst>
          </p:cNvPr>
          <p:cNvSpPr/>
          <p:nvPr/>
        </p:nvSpPr>
        <p:spPr>
          <a:xfrm rot="16200000">
            <a:off x="6422887" y="1686218"/>
            <a:ext cx="355603" cy="3676059"/>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TW" altLang="en-US">
              <a:ln w="0"/>
              <a:solidFill>
                <a:schemeClr val="accent1"/>
              </a:solidFill>
              <a:effectLst>
                <a:outerShdw blurRad="38100" dist="25400" dir="5400000" algn="ctr" rotWithShape="0">
                  <a:srgbClr val="6E747A">
                    <a:alpha val="43000"/>
                  </a:srgbClr>
                </a:outerShdw>
              </a:effectLst>
            </a:endParaRPr>
          </a:p>
        </p:txBody>
      </p:sp>
      <p:sp>
        <p:nvSpPr>
          <p:cNvPr id="32" name="圓角矩形 31">
            <a:extLst>
              <a:ext uri="{FF2B5EF4-FFF2-40B4-BE49-F238E27FC236}">
                <a16:creationId xmlns:a16="http://schemas.microsoft.com/office/drawing/2014/main" id="{18A5D2E5-47B2-CA45-87A6-F528F3C52FFF}"/>
              </a:ext>
            </a:extLst>
          </p:cNvPr>
          <p:cNvSpPr/>
          <p:nvPr/>
        </p:nvSpPr>
        <p:spPr>
          <a:xfrm rot="16200000">
            <a:off x="2095498" y="2889245"/>
            <a:ext cx="355603" cy="1270000"/>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TW" altLang="en-US">
              <a:ln w="0"/>
              <a:solidFill>
                <a:schemeClr val="accent1"/>
              </a:solidFill>
              <a:effectLst>
                <a:outerShdw blurRad="38100" dist="25400" dir="5400000" algn="ctr" rotWithShape="0">
                  <a:srgbClr val="6E747A">
                    <a:alpha val="43000"/>
                  </a:srgbClr>
                </a:outerShdw>
              </a:effectLst>
            </a:endParaRPr>
          </a:p>
        </p:txBody>
      </p:sp>
      <p:sp>
        <p:nvSpPr>
          <p:cNvPr id="33" name="圓角矩形 32">
            <a:extLst>
              <a:ext uri="{FF2B5EF4-FFF2-40B4-BE49-F238E27FC236}">
                <a16:creationId xmlns:a16="http://schemas.microsoft.com/office/drawing/2014/main" id="{8E95E021-B1E0-FB45-84AA-F8DC67CEC1E3}"/>
              </a:ext>
            </a:extLst>
          </p:cNvPr>
          <p:cNvSpPr/>
          <p:nvPr/>
        </p:nvSpPr>
        <p:spPr>
          <a:xfrm rot="16200000">
            <a:off x="4587875" y="1819272"/>
            <a:ext cx="355603" cy="6254752"/>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TW" altLang="en-US">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pic>
        <p:nvPicPr>
          <p:cNvPr id="3" name="圖片 2">
            <a:extLst>
              <a:ext uri="{FF2B5EF4-FFF2-40B4-BE49-F238E27FC236}">
                <a16:creationId xmlns:a16="http://schemas.microsoft.com/office/drawing/2014/main" id="{45A470F3-66F3-B440-B5C0-8984F5C157AD}"/>
              </a:ext>
            </a:extLst>
          </p:cNvPr>
          <p:cNvPicPr>
            <a:picLocks noChangeAspect="1"/>
          </p:cNvPicPr>
          <p:nvPr/>
        </p:nvPicPr>
        <p:blipFill>
          <a:blip r:embed="rId3"/>
          <a:stretch>
            <a:fillRect/>
          </a:stretch>
        </p:blipFill>
        <p:spPr>
          <a:xfrm>
            <a:off x="2674417" y="1090428"/>
            <a:ext cx="3455300" cy="4150220"/>
          </a:xfrm>
          <a:prstGeom prst="rect">
            <a:avLst/>
          </a:prstGeom>
        </p:spPr>
      </p:pic>
      <p:sp>
        <p:nvSpPr>
          <p:cNvPr id="2354" name="Google Shape;2354;p6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 requests – Job application </a:t>
            </a:r>
            <a:r>
              <a:rPr lang="en" sz="1800" dirty="0"/>
              <a:t>(Organization)</a:t>
            </a:r>
            <a:endParaRPr sz="1600" dirty="0"/>
          </a:p>
        </p:txBody>
      </p:sp>
      <p:grpSp>
        <p:nvGrpSpPr>
          <p:cNvPr id="2472" name="Google Shape;2472;p62"/>
          <p:cNvGrpSpPr/>
          <p:nvPr/>
        </p:nvGrpSpPr>
        <p:grpSpPr>
          <a:xfrm>
            <a:off x="1014918" y="1890860"/>
            <a:ext cx="1068818" cy="1032987"/>
            <a:chOff x="8429700" y="549598"/>
            <a:chExt cx="3880967" cy="3750859"/>
          </a:xfrm>
        </p:grpSpPr>
        <p:sp>
          <p:nvSpPr>
            <p:cNvPr id="2473" name="Google Shape;2473;p62"/>
            <p:cNvSpPr/>
            <p:nvPr/>
          </p:nvSpPr>
          <p:spPr>
            <a:xfrm>
              <a:off x="9869980" y="549598"/>
              <a:ext cx="2400468" cy="2760204"/>
            </a:xfrm>
            <a:custGeom>
              <a:avLst/>
              <a:gdLst/>
              <a:ahLst/>
              <a:cxnLst/>
              <a:rect l="l" t="t" r="r" b="b"/>
              <a:pathLst>
                <a:path w="27292" h="31382" extrusionOk="0">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10772320" y="2600026"/>
              <a:ext cx="493076" cy="574874"/>
            </a:xfrm>
            <a:custGeom>
              <a:avLst/>
              <a:gdLst/>
              <a:ahLst/>
              <a:cxnLst/>
              <a:rect l="l" t="t" r="r" b="b"/>
              <a:pathLst>
                <a:path w="5606" h="6536" extrusionOk="0">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10867049" y="2696338"/>
              <a:ext cx="346895" cy="334053"/>
            </a:xfrm>
            <a:custGeom>
              <a:avLst/>
              <a:gdLst/>
              <a:ahLst/>
              <a:cxnLst/>
              <a:rect l="l" t="t" r="r" b="b"/>
              <a:pathLst>
                <a:path w="3944" h="3798" extrusionOk="0">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11008394" y="2720438"/>
              <a:ext cx="97982" cy="239326"/>
            </a:xfrm>
            <a:custGeom>
              <a:avLst/>
              <a:gdLst/>
              <a:ahLst/>
              <a:cxnLst/>
              <a:rect l="l" t="t" r="r" b="b"/>
              <a:pathLst>
                <a:path w="1114" h="2721" extrusionOk="0">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11077440" y="2097446"/>
              <a:ext cx="492988" cy="576545"/>
            </a:xfrm>
            <a:custGeom>
              <a:avLst/>
              <a:gdLst/>
              <a:ahLst/>
              <a:cxnLst/>
              <a:rect l="l" t="t" r="r" b="b"/>
              <a:pathLst>
                <a:path w="5605" h="6555" extrusionOk="0">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11191431" y="2195429"/>
              <a:ext cx="329216" cy="334053"/>
            </a:xfrm>
            <a:custGeom>
              <a:avLst/>
              <a:gdLst/>
              <a:ahLst/>
              <a:cxnLst/>
              <a:rect l="l" t="t" r="r" b="b"/>
              <a:pathLst>
                <a:path w="3743" h="3798" extrusionOk="0">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11313425" y="2217858"/>
              <a:ext cx="99653" cy="240909"/>
            </a:xfrm>
            <a:custGeom>
              <a:avLst/>
              <a:gdLst/>
              <a:ahLst/>
              <a:cxnLst/>
              <a:rect l="l" t="t" r="r" b="b"/>
              <a:pathLst>
                <a:path w="1133" h="2739" extrusionOk="0">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11337525" y="1601287"/>
              <a:ext cx="494659" cy="574962"/>
            </a:xfrm>
            <a:custGeom>
              <a:avLst/>
              <a:gdLst/>
              <a:ahLst/>
              <a:cxnLst/>
              <a:rect l="l" t="t" r="r" b="b"/>
              <a:pathLst>
                <a:path w="5624" h="6537" extrusionOk="0">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11451516" y="1697686"/>
              <a:ext cx="327632" cy="334053"/>
            </a:xfrm>
            <a:custGeom>
              <a:avLst/>
              <a:gdLst/>
              <a:ahLst/>
              <a:cxnLst/>
              <a:rect l="l" t="t" r="r" b="b"/>
              <a:pathLst>
                <a:path w="3725" h="3798" extrusionOk="0">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11573599" y="1721698"/>
              <a:ext cx="99565" cy="239326"/>
            </a:xfrm>
            <a:custGeom>
              <a:avLst/>
              <a:gdLst/>
              <a:ahLst/>
              <a:cxnLst/>
              <a:rect l="l" t="t" r="r" b="b"/>
              <a:pathLst>
                <a:path w="1132" h="2721" extrusionOk="0">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11613707" y="1065020"/>
              <a:ext cx="491405" cy="573291"/>
            </a:xfrm>
            <a:custGeom>
              <a:avLst/>
              <a:gdLst/>
              <a:ahLst/>
              <a:cxnLst/>
              <a:rect l="l" t="t" r="r" b="b"/>
              <a:pathLst>
                <a:path w="5587" h="6518" extrusionOk="0">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11727698" y="1161331"/>
              <a:ext cx="327632" cy="334053"/>
            </a:xfrm>
            <a:custGeom>
              <a:avLst/>
              <a:gdLst/>
              <a:ahLst/>
              <a:cxnLst/>
              <a:rect l="l" t="t" r="r" b="b"/>
              <a:pathLst>
                <a:path w="3725" h="3798" extrusionOk="0">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2"/>
            <p:cNvSpPr/>
            <p:nvPr/>
          </p:nvSpPr>
          <p:spPr>
            <a:xfrm>
              <a:off x="11849693" y="1185431"/>
              <a:ext cx="99653" cy="239326"/>
            </a:xfrm>
            <a:custGeom>
              <a:avLst/>
              <a:gdLst/>
              <a:ahLst/>
              <a:cxnLst/>
              <a:rect l="l" t="t" r="r" b="b"/>
              <a:pathLst>
                <a:path w="1133" h="2721" extrusionOk="0">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10051433" y="2217858"/>
              <a:ext cx="492988" cy="574874"/>
            </a:xfrm>
            <a:custGeom>
              <a:avLst/>
              <a:gdLst/>
              <a:ahLst/>
              <a:cxnLst/>
              <a:rect l="l" t="t" r="r" b="b"/>
              <a:pathLst>
                <a:path w="5605" h="6536" extrusionOk="0">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10165424" y="2314169"/>
              <a:ext cx="327632" cy="334141"/>
            </a:xfrm>
            <a:custGeom>
              <a:avLst/>
              <a:gdLst/>
              <a:ahLst/>
              <a:cxnLst/>
              <a:rect l="l" t="t" r="r" b="b"/>
              <a:pathLst>
                <a:path w="3725" h="3799" extrusionOk="0">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10285836" y="2338269"/>
              <a:ext cx="99653" cy="239326"/>
            </a:xfrm>
            <a:custGeom>
              <a:avLst/>
              <a:gdLst/>
              <a:ahLst/>
              <a:cxnLst/>
              <a:rect l="l" t="t" r="r" b="b"/>
              <a:pathLst>
                <a:path w="1133" h="2721" extrusionOk="0">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10356464" y="1715278"/>
              <a:ext cx="492988" cy="574962"/>
            </a:xfrm>
            <a:custGeom>
              <a:avLst/>
              <a:gdLst/>
              <a:ahLst/>
              <a:cxnLst/>
              <a:rect l="l" t="t" r="r" b="b"/>
              <a:pathLst>
                <a:path w="5605" h="6537" extrusionOk="0">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10472126" y="1813261"/>
              <a:ext cx="325961" cy="334053"/>
            </a:xfrm>
            <a:custGeom>
              <a:avLst/>
              <a:gdLst/>
              <a:ahLst/>
              <a:cxnLst/>
              <a:rect l="l" t="t" r="r" b="b"/>
              <a:pathLst>
                <a:path w="3706" h="3798" extrusionOk="0">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10592538" y="1835689"/>
              <a:ext cx="99653" cy="240997"/>
            </a:xfrm>
            <a:custGeom>
              <a:avLst/>
              <a:gdLst/>
              <a:ahLst/>
              <a:cxnLst/>
              <a:rect l="l" t="t" r="r" b="b"/>
              <a:pathLst>
                <a:path w="1133" h="2740" extrusionOk="0">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10614967" y="1219206"/>
              <a:ext cx="494659" cy="574874"/>
            </a:xfrm>
            <a:custGeom>
              <a:avLst/>
              <a:gdLst/>
              <a:ahLst/>
              <a:cxnLst/>
              <a:rect l="l" t="t" r="r" b="b"/>
              <a:pathLst>
                <a:path w="5624" h="6536" extrusionOk="0">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10730629" y="1315518"/>
              <a:ext cx="327632" cy="334053"/>
            </a:xfrm>
            <a:custGeom>
              <a:avLst/>
              <a:gdLst/>
              <a:ahLst/>
              <a:cxnLst/>
              <a:rect l="l" t="t" r="r" b="b"/>
              <a:pathLst>
                <a:path w="3725" h="3798" extrusionOk="0">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10852624" y="1339618"/>
              <a:ext cx="98070" cy="239326"/>
            </a:xfrm>
            <a:custGeom>
              <a:avLst/>
              <a:gdLst/>
              <a:ahLst/>
              <a:cxnLst/>
              <a:rect l="l" t="t" r="r" b="b"/>
              <a:pathLst>
                <a:path w="1115" h="2721" extrusionOk="0">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10892732" y="681268"/>
              <a:ext cx="493076" cy="576545"/>
            </a:xfrm>
            <a:custGeom>
              <a:avLst/>
              <a:gdLst/>
              <a:ahLst/>
              <a:cxnLst/>
              <a:rect l="l" t="t" r="r" b="b"/>
              <a:pathLst>
                <a:path w="5606" h="6555" extrusionOk="0">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11006811" y="780834"/>
              <a:ext cx="327632" cy="334053"/>
            </a:xfrm>
            <a:custGeom>
              <a:avLst/>
              <a:gdLst/>
              <a:ahLst/>
              <a:cxnLst/>
              <a:rect l="l" t="t" r="r" b="b"/>
              <a:pathLst>
                <a:path w="3725" h="3798" extrusionOk="0">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11127223" y="803263"/>
              <a:ext cx="99565" cy="239326"/>
            </a:xfrm>
            <a:custGeom>
              <a:avLst/>
              <a:gdLst/>
              <a:ahLst/>
              <a:cxnLst/>
              <a:rect l="l" t="t" r="r" b="b"/>
              <a:pathLst>
                <a:path w="1132" h="2721" extrusionOk="0">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2"/>
            <p:cNvSpPr/>
            <p:nvPr/>
          </p:nvSpPr>
          <p:spPr>
            <a:xfrm>
              <a:off x="8429700" y="1938510"/>
              <a:ext cx="451297" cy="395094"/>
            </a:xfrm>
            <a:custGeom>
              <a:avLst/>
              <a:gdLst/>
              <a:ahLst/>
              <a:cxnLst/>
              <a:rect l="l" t="t" r="r" b="b"/>
              <a:pathLst>
                <a:path w="5131" h="4492" extrusionOk="0">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2"/>
            <p:cNvSpPr/>
            <p:nvPr/>
          </p:nvSpPr>
          <p:spPr>
            <a:xfrm>
              <a:off x="8485904" y="1962610"/>
              <a:ext cx="327632" cy="343640"/>
            </a:xfrm>
            <a:custGeom>
              <a:avLst/>
              <a:gdLst/>
              <a:ahLst/>
              <a:cxnLst/>
              <a:rect l="l" t="t" r="r" b="b"/>
              <a:pathLst>
                <a:path w="3725" h="3907" extrusionOk="0">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9833038" y="1620549"/>
              <a:ext cx="484984" cy="271429"/>
            </a:xfrm>
            <a:custGeom>
              <a:avLst/>
              <a:gdLst/>
              <a:ahLst/>
              <a:cxnLst/>
              <a:rect l="l" t="t" r="r" b="b"/>
              <a:pathLst>
                <a:path w="5514" h="3086" extrusionOk="0">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9833038" y="1620549"/>
              <a:ext cx="484984" cy="271429"/>
            </a:xfrm>
            <a:custGeom>
              <a:avLst/>
              <a:gdLst/>
              <a:ahLst/>
              <a:cxnLst/>
              <a:rect l="l" t="t" r="r" b="b"/>
              <a:pathLst>
                <a:path w="5514" h="3086" extrusionOk="0">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9829872" y="1509813"/>
              <a:ext cx="480146" cy="250496"/>
            </a:xfrm>
            <a:custGeom>
              <a:avLst/>
              <a:gdLst/>
              <a:ahLst/>
              <a:cxnLst/>
              <a:rect l="l" t="t" r="r" b="b"/>
              <a:pathLst>
                <a:path w="5459" h="2848" extrusionOk="0">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9837876" y="1564345"/>
              <a:ext cx="456047" cy="130173"/>
            </a:xfrm>
            <a:custGeom>
              <a:avLst/>
              <a:gdLst/>
              <a:ahLst/>
              <a:cxnLst/>
              <a:rect l="l" t="t" r="r" b="b"/>
              <a:pathLst>
                <a:path w="5185" h="1480" extrusionOk="0">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8967639" y="1726536"/>
              <a:ext cx="608561" cy="467305"/>
            </a:xfrm>
            <a:custGeom>
              <a:avLst/>
              <a:gdLst/>
              <a:ahLst/>
              <a:cxnLst/>
              <a:rect l="l" t="t" r="r" b="b"/>
              <a:pathLst>
                <a:path w="6919" h="5313" extrusionOk="0">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2"/>
            <p:cNvSpPr/>
            <p:nvPr/>
          </p:nvSpPr>
          <p:spPr>
            <a:xfrm>
              <a:off x="8969222" y="1731989"/>
              <a:ext cx="385419" cy="317342"/>
            </a:xfrm>
            <a:custGeom>
              <a:avLst/>
              <a:gdLst/>
              <a:ahLst/>
              <a:cxnLst/>
              <a:rect l="l" t="t" r="r" b="b"/>
              <a:pathLst>
                <a:path w="4382" h="3608" extrusionOk="0">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2"/>
            <p:cNvSpPr/>
            <p:nvPr/>
          </p:nvSpPr>
          <p:spPr>
            <a:xfrm>
              <a:off x="9711043" y="936076"/>
              <a:ext cx="300278" cy="355514"/>
            </a:xfrm>
            <a:custGeom>
              <a:avLst/>
              <a:gdLst/>
              <a:ahLst/>
              <a:cxnLst/>
              <a:rect l="l" t="t" r="r" b="b"/>
              <a:pathLst>
                <a:path w="3414" h="4042" extrusionOk="0">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9770413" y="649692"/>
              <a:ext cx="315846" cy="381725"/>
            </a:xfrm>
            <a:custGeom>
              <a:avLst/>
              <a:gdLst/>
              <a:ahLst/>
              <a:cxnLst/>
              <a:rect l="l" t="t" r="r" b="b"/>
              <a:pathLst>
                <a:path w="3591" h="4340" extrusionOk="0">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2"/>
            <p:cNvSpPr/>
            <p:nvPr/>
          </p:nvSpPr>
          <p:spPr>
            <a:xfrm>
              <a:off x="11986201" y="1651070"/>
              <a:ext cx="324466" cy="483401"/>
            </a:xfrm>
            <a:custGeom>
              <a:avLst/>
              <a:gdLst/>
              <a:ahLst/>
              <a:cxnLst/>
              <a:rect l="l" t="t" r="r" b="b"/>
              <a:pathLst>
                <a:path w="3689" h="5496" extrusionOk="0">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12013467" y="1692849"/>
              <a:ext cx="277938" cy="390256"/>
            </a:xfrm>
            <a:custGeom>
              <a:avLst/>
              <a:gdLst/>
              <a:ahLst/>
              <a:cxnLst/>
              <a:rect l="l" t="t" r="r" b="b"/>
              <a:pathLst>
                <a:path w="3160" h="4437" extrusionOk="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2"/>
            <p:cNvSpPr/>
            <p:nvPr/>
          </p:nvSpPr>
          <p:spPr>
            <a:xfrm>
              <a:off x="11427416" y="3014299"/>
              <a:ext cx="464139" cy="374161"/>
            </a:xfrm>
            <a:custGeom>
              <a:avLst/>
              <a:gdLst/>
              <a:ahLst/>
              <a:cxnLst/>
              <a:rect l="l" t="t" r="r" b="b"/>
              <a:pathLst>
                <a:path w="5277" h="4254" extrusionOk="0">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11477200" y="3038398"/>
              <a:ext cx="350149" cy="324378"/>
            </a:xfrm>
            <a:custGeom>
              <a:avLst/>
              <a:gdLst/>
              <a:ahLst/>
              <a:cxnLst/>
              <a:rect l="l" t="t" r="r" b="b"/>
              <a:pathLst>
                <a:path w="3981" h="3688" extrusionOk="0">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11347201" y="2529398"/>
              <a:ext cx="608561" cy="465722"/>
            </a:xfrm>
            <a:custGeom>
              <a:avLst/>
              <a:gdLst/>
              <a:ahLst/>
              <a:cxnLst/>
              <a:rect l="l" t="t" r="r" b="b"/>
              <a:pathLst>
                <a:path w="6919" h="5295" extrusionOk="0">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11347201" y="2672238"/>
              <a:ext cx="385419" cy="316638"/>
            </a:xfrm>
            <a:custGeom>
              <a:avLst/>
              <a:gdLst/>
              <a:ahLst/>
              <a:cxnLst/>
              <a:rect l="l" t="t" r="r" b="b"/>
              <a:pathLst>
                <a:path w="4382" h="3600" extrusionOk="0">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11009977" y="3298484"/>
              <a:ext cx="372577" cy="320684"/>
            </a:xfrm>
            <a:custGeom>
              <a:avLst/>
              <a:gdLst/>
              <a:ahLst/>
              <a:cxnLst/>
              <a:rect l="l" t="t" r="r" b="b"/>
              <a:pathLst>
                <a:path w="4236" h="3646" extrusionOk="0">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2"/>
            <p:cNvSpPr/>
            <p:nvPr/>
          </p:nvSpPr>
          <p:spPr>
            <a:xfrm>
              <a:off x="10767483" y="3159074"/>
              <a:ext cx="399931" cy="348214"/>
            </a:xfrm>
            <a:custGeom>
              <a:avLst/>
              <a:gdLst/>
              <a:ahLst/>
              <a:cxnLst/>
              <a:rect l="l" t="t" r="r" b="b"/>
              <a:pathLst>
                <a:path w="4547" h="3959" extrusionOk="0">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2"/>
            <p:cNvSpPr/>
            <p:nvPr/>
          </p:nvSpPr>
          <p:spPr>
            <a:xfrm>
              <a:off x="8453800" y="822613"/>
              <a:ext cx="942614" cy="573291"/>
            </a:xfrm>
            <a:custGeom>
              <a:avLst/>
              <a:gdLst/>
              <a:ahLst/>
              <a:cxnLst/>
              <a:rect l="l" t="t" r="r" b="b"/>
              <a:pathLst>
                <a:path w="10717" h="6518" extrusionOk="0">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2"/>
            <p:cNvSpPr/>
            <p:nvPr/>
          </p:nvSpPr>
          <p:spPr>
            <a:xfrm>
              <a:off x="8477900" y="936604"/>
              <a:ext cx="997146" cy="704608"/>
            </a:xfrm>
            <a:custGeom>
              <a:avLst/>
              <a:gdLst/>
              <a:ahLst/>
              <a:cxnLst/>
              <a:rect l="l" t="t" r="r" b="b"/>
              <a:pathLst>
                <a:path w="11337" h="8011" extrusionOk="0">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2"/>
            <p:cNvSpPr/>
            <p:nvPr/>
          </p:nvSpPr>
          <p:spPr>
            <a:xfrm>
              <a:off x="9319199" y="1040920"/>
              <a:ext cx="139848" cy="271429"/>
            </a:xfrm>
            <a:custGeom>
              <a:avLst/>
              <a:gdLst/>
              <a:ahLst/>
              <a:cxnLst/>
              <a:rect l="l" t="t" r="r" b="b"/>
              <a:pathLst>
                <a:path w="1590" h="3086" extrusionOk="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a:off x="9218050" y="1153327"/>
              <a:ext cx="165531" cy="244163"/>
            </a:xfrm>
            <a:custGeom>
              <a:avLst/>
              <a:gdLst/>
              <a:ahLst/>
              <a:cxnLst/>
              <a:rect l="l" t="t" r="r" b="b"/>
              <a:pathLst>
                <a:path w="1882" h="2776" extrusionOk="0">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a:off x="9124992" y="1214369"/>
              <a:ext cx="147764" cy="260171"/>
            </a:xfrm>
            <a:custGeom>
              <a:avLst/>
              <a:gdLst/>
              <a:ahLst/>
              <a:cxnLst/>
              <a:rect l="l" t="t" r="r" b="b"/>
              <a:pathLst>
                <a:path w="1680" h="2958" extrusionOk="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a:off x="9001326" y="1278577"/>
              <a:ext cx="151019" cy="255333"/>
            </a:xfrm>
            <a:custGeom>
              <a:avLst/>
              <a:gdLst/>
              <a:ahLst/>
              <a:cxnLst/>
              <a:rect l="l" t="t" r="r" b="b"/>
              <a:pathLst>
                <a:path w="1717" h="2903" extrusionOk="0">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2"/>
            <p:cNvSpPr/>
            <p:nvPr/>
          </p:nvSpPr>
          <p:spPr>
            <a:xfrm>
              <a:off x="8863235" y="1329943"/>
              <a:ext cx="151019" cy="261842"/>
            </a:xfrm>
            <a:custGeom>
              <a:avLst/>
              <a:gdLst/>
              <a:ahLst/>
              <a:cxnLst/>
              <a:rect l="l" t="t" r="r" b="b"/>
              <a:pathLst>
                <a:path w="1717" h="2977" extrusionOk="0">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a:off x="8742823" y="1365301"/>
              <a:ext cx="143015" cy="255333"/>
            </a:xfrm>
            <a:custGeom>
              <a:avLst/>
              <a:gdLst/>
              <a:ahLst/>
              <a:cxnLst/>
              <a:rect l="l" t="t" r="r" b="b"/>
              <a:pathLst>
                <a:path w="1626" h="2903" extrusionOk="0">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8588636" y="1389401"/>
              <a:ext cx="135011" cy="251199"/>
            </a:xfrm>
            <a:custGeom>
              <a:avLst/>
              <a:gdLst/>
              <a:ahLst/>
              <a:cxnLst/>
              <a:rect l="l" t="t" r="r" b="b"/>
              <a:pathLst>
                <a:path w="1535" h="2856" extrusionOk="0">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2"/>
            <p:cNvSpPr/>
            <p:nvPr/>
          </p:nvSpPr>
          <p:spPr>
            <a:xfrm>
              <a:off x="9070372" y="2269224"/>
              <a:ext cx="1734121" cy="2031233"/>
            </a:xfrm>
            <a:custGeom>
              <a:avLst/>
              <a:gdLst/>
              <a:ahLst/>
              <a:cxnLst/>
              <a:rect l="l" t="t" r="r" b="b"/>
              <a:pathLst>
                <a:path w="19716" h="23094" extrusionOk="0">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2"/>
            <p:cNvSpPr/>
            <p:nvPr/>
          </p:nvSpPr>
          <p:spPr>
            <a:xfrm>
              <a:off x="9113734" y="2834429"/>
              <a:ext cx="1130398" cy="1233217"/>
            </a:xfrm>
            <a:custGeom>
              <a:avLst/>
              <a:gdLst/>
              <a:ahLst/>
              <a:cxnLst/>
              <a:rect l="l" t="t" r="r" b="b"/>
              <a:pathLst>
                <a:path w="12852" h="14021" extrusionOk="0">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2"/>
            <p:cNvSpPr/>
            <p:nvPr/>
          </p:nvSpPr>
          <p:spPr>
            <a:xfrm>
              <a:off x="9317616" y="3094514"/>
              <a:ext cx="476980" cy="456135"/>
            </a:xfrm>
            <a:custGeom>
              <a:avLst/>
              <a:gdLst/>
              <a:ahLst/>
              <a:cxnLst/>
              <a:rect l="l" t="t" r="r" b="b"/>
              <a:pathLst>
                <a:path w="5423" h="5186" extrusionOk="0">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2"/>
            <p:cNvSpPr/>
            <p:nvPr/>
          </p:nvSpPr>
          <p:spPr>
            <a:xfrm>
              <a:off x="9555273" y="3512041"/>
              <a:ext cx="409518" cy="257005"/>
            </a:xfrm>
            <a:custGeom>
              <a:avLst/>
              <a:gdLst/>
              <a:ahLst/>
              <a:cxnLst/>
              <a:rect l="l" t="t" r="r" b="b"/>
              <a:pathLst>
                <a:path w="4656" h="2922" extrusionOk="0">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2"/>
            <p:cNvSpPr/>
            <p:nvPr/>
          </p:nvSpPr>
          <p:spPr>
            <a:xfrm>
              <a:off x="9635577" y="3653298"/>
              <a:ext cx="399843" cy="244163"/>
            </a:xfrm>
            <a:custGeom>
              <a:avLst/>
              <a:gdLst/>
              <a:ahLst/>
              <a:cxnLst/>
              <a:rect l="l" t="t" r="r" b="b"/>
              <a:pathLst>
                <a:path w="4546" h="2776" extrusionOk="0">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2"/>
            <p:cNvSpPr/>
            <p:nvPr/>
          </p:nvSpPr>
          <p:spPr>
            <a:xfrm>
              <a:off x="8996488" y="1970614"/>
              <a:ext cx="892831" cy="660014"/>
            </a:xfrm>
            <a:custGeom>
              <a:avLst/>
              <a:gdLst/>
              <a:ahLst/>
              <a:cxnLst/>
              <a:rect l="l" t="t" r="r" b="b"/>
              <a:pathLst>
                <a:path w="10151" h="7504" extrusionOk="0">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2"/>
            <p:cNvSpPr/>
            <p:nvPr/>
          </p:nvSpPr>
          <p:spPr>
            <a:xfrm>
              <a:off x="9010913" y="2170010"/>
              <a:ext cx="425614" cy="230970"/>
            </a:xfrm>
            <a:custGeom>
              <a:avLst/>
              <a:gdLst/>
              <a:ahLst/>
              <a:cxnLst/>
              <a:rect l="l" t="t" r="r" b="b"/>
              <a:pathLst>
                <a:path w="4839" h="2626" extrusionOk="0">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2"/>
            <p:cNvSpPr/>
            <p:nvPr/>
          </p:nvSpPr>
          <p:spPr>
            <a:xfrm>
              <a:off x="9540848" y="2001134"/>
              <a:ext cx="228067" cy="136770"/>
            </a:xfrm>
            <a:custGeom>
              <a:avLst/>
              <a:gdLst/>
              <a:ahLst/>
              <a:cxnLst/>
              <a:rect l="l" t="t" r="r" b="b"/>
              <a:pathLst>
                <a:path w="2593" h="1555" extrusionOk="0">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2"/>
            <p:cNvSpPr/>
            <p:nvPr/>
          </p:nvSpPr>
          <p:spPr>
            <a:xfrm>
              <a:off x="9031847" y="2355861"/>
              <a:ext cx="248913" cy="135099"/>
            </a:xfrm>
            <a:custGeom>
              <a:avLst/>
              <a:gdLst/>
              <a:ahLst/>
              <a:cxnLst/>
              <a:rect l="l" t="t" r="r" b="b"/>
              <a:pathLst>
                <a:path w="2830" h="1536" extrusionOk="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2"/>
            <p:cNvSpPr/>
            <p:nvPr/>
          </p:nvSpPr>
          <p:spPr>
            <a:xfrm>
              <a:off x="9580956" y="2161654"/>
              <a:ext cx="269846" cy="153921"/>
            </a:xfrm>
            <a:custGeom>
              <a:avLst/>
              <a:gdLst/>
              <a:ahLst/>
              <a:cxnLst/>
              <a:rect l="l" t="t" r="r" b="b"/>
              <a:pathLst>
                <a:path w="3068" h="1750" extrusionOk="0">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2"/>
            <p:cNvSpPr/>
            <p:nvPr/>
          </p:nvSpPr>
          <p:spPr>
            <a:xfrm>
              <a:off x="9075209" y="2351199"/>
              <a:ext cx="423943" cy="237654"/>
            </a:xfrm>
            <a:custGeom>
              <a:avLst/>
              <a:gdLst/>
              <a:ahLst/>
              <a:cxnLst/>
              <a:rect l="l" t="t" r="r" b="b"/>
              <a:pathLst>
                <a:path w="4820" h="2702" extrusionOk="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2"/>
            <p:cNvSpPr/>
            <p:nvPr/>
          </p:nvSpPr>
          <p:spPr>
            <a:xfrm>
              <a:off x="9386661" y="2078184"/>
              <a:ext cx="422360" cy="218568"/>
            </a:xfrm>
            <a:custGeom>
              <a:avLst/>
              <a:gdLst/>
              <a:ahLst/>
              <a:cxnLst/>
              <a:rect l="l" t="t" r="r" b="b"/>
              <a:pathLst>
                <a:path w="4802" h="2485" extrusionOk="0">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62"/>
          <p:cNvGrpSpPr/>
          <p:nvPr/>
        </p:nvGrpSpPr>
        <p:grpSpPr>
          <a:xfrm>
            <a:off x="895441" y="3796077"/>
            <a:ext cx="976632" cy="605919"/>
            <a:chOff x="4322570" y="3179740"/>
            <a:chExt cx="1895636" cy="1176085"/>
          </a:xfrm>
        </p:grpSpPr>
        <p:sp>
          <p:nvSpPr>
            <p:cNvPr id="2544" name="Google Shape;2544;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62"/>
          <p:cNvGrpSpPr/>
          <p:nvPr/>
        </p:nvGrpSpPr>
        <p:grpSpPr>
          <a:xfrm>
            <a:off x="979706" y="3921499"/>
            <a:ext cx="976632" cy="605919"/>
            <a:chOff x="4322570" y="3179740"/>
            <a:chExt cx="1895636" cy="1176085"/>
          </a:xfrm>
        </p:grpSpPr>
        <p:sp>
          <p:nvSpPr>
            <p:cNvPr id="2547" name="Google Shape;2547;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62"/>
          <p:cNvGrpSpPr/>
          <p:nvPr/>
        </p:nvGrpSpPr>
        <p:grpSpPr>
          <a:xfrm>
            <a:off x="1176236" y="4035370"/>
            <a:ext cx="583007" cy="449699"/>
            <a:chOff x="4702088" y="2980703"/>
            <a:chExt cx="790840" cy="610010"/>
          </a:xfrm>
        </p:grpSpPr>
        <p:sp>
          <p:nvSpPr>
            <p:cNvPr id="2550" name="Google Shape;2550;p62"/>
            <p:cNvSpPr/>
            <p:nvPr/>
          </p:nvSpPr>
          <p:spPr>
            <a:xfrm>
              <a:off x="5129909" y="3233151"/>
              <a:ext cx="187323" cy="92486"/>
            </a:xfrm>
            <a:custGeom>
              <a:avLst/>
              <a:gdLst/>
              <a:ahLst/>
              <a:cxnLst/>
              <a:rect l="l" t="t" r="r" b="b"/>
              <a:pathLst>
                <a:path w="5736" h="2832" extrusionOk="0">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2"/>
            <p:cNvSpPr/>
            <p:nvPr/>
          </p:nvSpPr>
          <p:spPr>
            <a:xfrm>
              <a:off x="4992778" y="3314698"/>
              <a:ext cx="500150" cy="275662"/>
            </a:xfrm>
            <a:custGeom>
              <a:avLst/>
              <a:gdLst/>
              <a:ahLst/>
              <a:cxnLst/>
              <a:rect l="l" t="t" r="r" b="b"/>
              <a:pathLst>
                <a:path w="15315" h="8441" extrusionOk="0">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2"/>
            <p:cNvSpPr/>
            <p:nvPr/>
          </p:nvSpPr>
          <p:spPr>
            <a:xfrm>
              <a:off x="4992778" y="3314698"/>
              <a:ext cx="430230" cy="275662"/>
            </a:xfrm>
            <a:custGeom>
              <a:avLst/>
              <a:gdLst/>
              <a:ahLst/>
              <a:cxnLst/>
              <a:rect l="l" t="t" r="r" b="b"/>
              <a:pathLst>
                <a:path w="13174" h="8441" extrusionOk="0">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2"/>
            <p:cNvSpPr/>
            <p:nvPr/>
          </p:nvSpPr>
          <p:spPr>
            <a:xfrm>
              <a:off x="5123084" y="3367572"/>
              <a:ext cx="169590" cy="169917"/>
            </a:xfrm>
            <a:custGeom>
              <a:avLst/>
              <a:gdLst/>
              <a:ahLst/>
              <a:cxnLst/>
              <a:rect l="l" t="t" r="r" b="b"/>
              <a:pathLst>
                <a:path w="5193" h="5203" extrusionOk="0">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2"/>
            <p:cNvSpPr/>
            <p:nvPr/>
          </p:nvSpPr>
          <p:spPr>
            <a:xfrm>
              <a:off x="5189609" y="3396213"/>
              <a:ext cx="36870" cy="112636"/>
            </a:xfrm>
            <a:custGeom>
              <a:avLst/>
              <a:gdLst/>
              <a:ahLst/>
              <a:cxnLst/>
              <a:rect l="l" t="t" r="r" b="b"/>
              <a:pathLst>
                <a:path w="1129" h="3449" extrusionOk="0">
                  <a:moveTo>
                    <a:pt x="1" y="1"/>
                  </a:moveTo>
                  <a:lnTo>
                    <a:pt x="1" y="3448"/>
                  </a:lnTo>
                  <a:lnTo>
                    <a:pt x="1129" y="3448"/>
                  </a:lnTo>
                  <a:lnTo>
                    <a:pt x="11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2"/>
            <p:cNvSpPr/>
            <p:nvPr/>
          </p:nvSpPr>
          <p:spPr>
            <a:xfrm>
              <a:off x="5151758" y="3434096"/>
              <a:ext cx="112603" cy="36870"/>
            </a:xfrm>
            <a:custGeom>
              <a:avLst/>
              <a:gdLst/>
              <a:ahLst/>
              <a:cxnLst/>
              <a:rect l="l" t="t" r="r" b="b"/>
              <a:pathLst>
                <a:path w="3448" h="1129" extrusionOk="0">
                  <a:moveTo>
                    <a:pt x="0" y="0"/>
                  </a:moveTo>
                  <a:lnTo>
                    <a:pt x="0" y="1129"/>
                  </a:lnTo>
                  <a:lnTo>
                    <a:pt x="3447" y="1129"/>
                  </a:lnTo>
                  <a:lnTo>
                    <a:pt x="34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2"/>
            <p:cNvSpPr/>
            <p:nvPr/>
          </p:nvSpPr>
          <p:spPr>
            <a:xfrm>
              <a:off x="4702088" y="2992623"/>
              <a:ext cx="247707" cy="350742"/>
            </a:xfrm>
            <a:custGeom>
              <a:avLst/>
              <a:gdLst/>
              <a:ahLst/>
              <a:cxnLst/>
              <a:rect l="l" t="t" r="r" b="b"/>
              <a:pathLst>
                <a:path w="7585" h="10740" extrusionOk="0">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2"/>
            <p:cNvSpPr/>
            <p:nvPr/>
          </p:nvSpPr>
          <p:spPr>
            <a:xfrm>
              <a:off x="4748168" y="2980703"/>
              <a:ext cx="51860" cy="32429"/>
            </a:xfrm>
            <a:custGeom>
              <a:avLst/>
              <a:gdLst/>
              <a:ahLst/>
              <a:cxnLst/>
              <a:rect l="l" t="t" r="r" b="b"/>
              <a:pathLst>
                <a:path w="1588" h="993" extrusionOk="0">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2"/>
            <p:cNvSpPr/>
            <p:nvPr/>
          </p:nvSpPr>
          <p:spPr>
            <a:xfrm>
              <a:off x="4851858" y="2980703"/>
              <a:ext cx="51893" cy="32429"/>
            </a:xfrm>
            <a:custGeom>
              <a:avLst/>
              <a:gdLst/>
              <a:ahLst/>
              <a:cxnLst/>
              <a:rect l="l" t="t" r="r" b="b"/>
              <a:pathLst>
                <a:path w="1589" h="993" extrusionOk="0">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2"/>
            <p:cNvSpPr/>
            <p:nvPr/>
          </p:nvSpPr>
          <p:spPr>
            <a:xfrm>
              <a:off x="4819102" y="2990239"/>
              <a:ext cx="393751" cy="600473"/>
            </a:xfrm>
            <a:custGeom>
              <a:avLst/>
              <a:gdLst/>
              <a:ahLst/>
              <a:cxnLst/>
              <a:rect l="l" t="t" r="r" b="b"/>
              <a:pathLst>
                <a:path w="12057" h="18387" extrusionOk="0">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2"/>
            <p:cNvSpPr/>
            <p:nvPr/>
          </p:nvSpPr>
          <p:spPr>
            <a:xfrm>
              <a:off x="5154468" y="3317409"/>
              <a:ext cx="89090" cy="76582"/>
            </a:xfrm>
            <a:custGeom>
              <a:avLst/>
              <a:gdLst/>
              <a:ahLst/>
              <a:cxnLst/>
              <a:rect l="l" t="t" r="r" b="b"/>
              <a:pathLst>
                <a:path w="2728" h="2345" extrusionOk="0">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2"/>
            <p:cNvSpPr/>
            <p:nvPr/>
          </p:nvSpPr>
          <p:spPr>
            <a:xfrm>
              <a:off x="5172888" y="3331419"/>
              <a:ext cx="56661" cy="48496"/>
            </a:xfrm>
            <a:custGeom>
              <a:avLst/>
              <a:gdLst/>
              <a:ahLst/>
              <a:cxnLst/>
              <a:rect l="l" t="t" r="r" b="b"/>
              <a:pathLst>
                <a:path w="1735" h="1485" extrusionOk="0">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2"/>
            <p:cNvSpPr/>
            <p:nvPr/>
          </p:nvSpPr>
          <p:spPr>
            <a:xfrm>
              <a:off x="4720507" y="3211302"/>
              <a:ext cx="210869" cy="212241"/>
            </a:xfrm>
            <a:custGeom>
              <a:avLst/>
              <a:gdLst/>
              <a:ahLst/>
              <a:cxnLst/>
              <a:rect l="l" t="t" r="r" b="b"/>
              <a:pathLst>
                <a:path w="6457" h="6499" extrusionOk="0">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2"/>
          <p:cNvGrpSpPr/>
          <p:nvPr/>
        </p:nvGrpSpPr>
        <p:grpSpPr>
          <a:xfrm>
            <a:off x="8557453" y="3595628"/>
            <a:ext cx="430542" cy="1547872"/>
            <a:chOff x="2661858" y="2324250"/>
            <a:chExt cx="670295" cy="2280201"/>
          </a:xfrm>
        </p:grpSpPr>
        <p:sp>
          <p:nvSpPr>
            <p:cNvPr id="2564" name="Google Shape;2564;p62"/>
            <p:cNvSpPr/>
            <p:nvPr/>
          </p:nvSpPr>
          <p:spPr>
            <a:xfrm>
              <a:off x="2661858" y="2723076"/>
              <a:ext cx="173311" cy="868381"/>
            </a:xfrm>
            <a:custGeom>
              <a:avLst/>
              <a:gdLst/>
              <a:ahLst/>
              <a:cxnLst/>
              <a:rect l="l" t="t" r="r" b="b"/>
              <a:pathLst>
                <a:path w="3323" h="16650" extrusionOk="0">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2"/>
            <p:cNvSpPr/>
            <p:nvPr/>
          </p:nvSpPr>
          <p:spPr>
            <a:xfrm>
              <a:off x="2670412" y="2723076"/>
              <a:ext cx="163819" cy="305680"/>
            </a:xfrm>
            <a:custGeom>
              <a:avLst/>
              <a:gdLst/>
              <a:ahLst/>
              <a:cxnLst/>
              <a:rect l="l" t="t" r="r" b="b"/>
              <a:pathLst>
                <a:path w="3141" h="5861" extrusionOk="0">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2"/>
            <p:cNvSpPr/>
            <p:nvPr/>
          </p:nvSpPr>
          <p:spPr>
            <a:xfrm>
              <a:off x="2682772" y="3022027"/>
              <a:ext cx="94348" cy="59092"/>
            </a:xfrm>
            <a:custGeom>
              <a:avLst/>
              <a:gdLst/>
              <a:ahLst/>
              <a:cxnLst/>
              <a:rect l="l" t="t" r="r" b="b"/>
              <a:pathLst>
                <a:path w="1809" h="1133" extrusionOk="0">
                  <a:moveTo>
                    <a:pt x="74" y="1"/>
                  </a:moveTo>
                  <a:lnTo>
                    <a:pt x="1" y="348"/>
                  </a:lnTo>
                  <a:lnTo>
                    <a:pt x="1626" y="1133"/>
                  </a:lnTo>
                  <a:lnTo>
                    <a:pt x="1808" y="129"/>
                  </a:lnTo>
                  <a:lnTo>
                    <a:pt x="7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2"/>
            <p:cNvSpPr/>
            <p:nvPr/>
          </p:nvSpPr>
          <p:spPr>
            <a:xfrm>
              <a:off x="2745619" y="3441924"/>
              <a:ext cx="231412" cy="1019735"/>
            </a:xfrm>
            <a:custGeom>
              <a:avLst/>
              <a:gdLst/>
              <a:ahLst/>
              <a:cxnLst/>
              <a:rect l="l" t="t" r="r" b="b"/>
              <a:pathLst>
                <a:path w="4437" h="19552" extrusionOk="0">
                  <a:moveTo>
                    <a:pt x="1" y="0"/>
                  </a:moveTo>
                  <a:lnTo>
                    <a:pt x="1151" y="19552"/>
                  </a:lnTo>
                  <a:lnTo>
                    <a:pt x="4053" y="19552"/>
                  </a:lnTo>
                  <a:lnTo>
                    <a:pt x="4437" y="27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2"/>
            <p:cNvSpPr/>
            <p:nvPr/>
          </p:nvSpPr>
          <p:spPr>
            <a:xfrm>
              <a:off x="2745619" y="3441924"/>
              <a:ext cx="231412" cy="540847"/>
            </a:xfrm>
            <a:custGeom>
              <a:avLst/>
              <a:gdLst/>
              <a:ahLst/>
              <a:cxnLst/>
              <a:rect l="l" t="t" r="r" b="b"/>
              <a:pathLst>
                <a:path w="4437" h="10370" extrusionOk="0">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2"/>
            <p:cNvSpPr/>
            <p:nvPr/>
          </p:nvSpPr>
          <p:spPr>
            <a:xfrm>
              <a:off x="2790367" y="4461599"/>
              <a:ext cx="149528" cy="88611"/>
            </a:xfrm>
            <a:custGeom>
              <a:avLst/>
              <a:gdLst/>
              <a:ahLst/>
              <a:cxnLst/>
              <a:rect l="l" t="t" r="r" b="b"/>
              <a:pathLst>
                <a:path w="2867" h="1699" extrusionOk="0">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2"/>
            <p:cNvSpPr/>
            <p:nvPr/>
          </p:nvSpPr>
          <p:spPr>
            <a:xfrm>
              <a:off x="2664674" y="4507286"/>
              <a:ext cx="279968" cy="97165"/>
            </a:xfrm>
            <a:custGeom>
              <a:avLst/>
              <a:gdLst/>
              <a:ahLst/>
              <a:cxnLst/>
              <a:rect l="l" t="t" r="r" b="b"/>
              <a:pathLst>
                <a:path w="5368" h="1863" extrusionOk="0">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2"/>
            <p:cNvSpPr/>
            <p:nvPr/>
          </p:nvSpPr>
          <p:spPr>
            <a:xfrm>
              <a:off x="2818009" y="4461599"/>
              <a:ext cx="116201" cy="37187"/>
            </a:xfrm>
            <a:custGeom>
              <a:avLst/>
              <a:gdLst/>
              <a:ahLst/>
              <a:cxnLst/>
              <a:rect l="l" t="t" r="r" b="b"/>
              <a:pathLst>
                <a:path w="2228" h="713" extrusionOk="0">
                  <a:moveTo>
                    <a:pt x="73" y="1"/>
                  </a:moveTo>
                  <a:lnTo>
                    <a:pt x="0" y="183"/>
                  </a:lnTo>
                  <a:lnTo>
                    <a:pt x="2227" y="712"/>
                  </a:lnTo>
                  <a:lnTo>
                    <a:pt x="215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2"/>
            <p:cNvSpPr/>
            <p:nvPr/>
          </p:nvSpPr>
          <p:spPr>
            <a:xfrm>
              <a:off x="2933167" y="3439994"/>
              <a:ext cx="258115" cy="1021664"/>
            </a:xfrm>
            <a:custGeom>
              <a:avLst/>
              <a:gdLst/>
              <a:ahLst/>
              <a:cxnLst/>
              <a:rect l="l" t="t" r="r" b="b"/>
              <a:pathLst>
                <a:path w="4949" h="19589" extrusionOk="0">
                  <a:moveTo>
                    <a:pt x="1" y="1"/>
                  </a:moveTo>
                  <a:lnTo>
                    <a:pt x="1680" y="19589"/>
                  </a:lnTo>
                  <a:lnTo>
                    <a:pt x="4583" y="19589"/>
                  </a:lnTo>
                  <a:lnTo>
                    <a:pt x="4948" y="3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2"/>
            <p:cNvSpPr/>
            <p:nvPr/>
          </p:nvSpPr>
          <p:spPr>
            <a:xfrm>
              <a:off x="2933167" y="3439994"/>
              <a:ext cx="258115" cy="131744"/>
            </a:xfrm>
            <a:custGeom>
              <a:avLst/>
              <a:gdLst/>
              <a:ahLst/>
              <a:cxnLst/>
              <a:rect l="l" t="t" r="r" b="b"/>
              <a:pathLst>
                <a:path w="4949" h="2526" extrusionOk="0">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2"/>
            <p:cNvSpPr/>
            <p:nvPr/>
          </p:nvSpPr>
          <p:spPr>
            <a:xfrm>
              <a:off x="3122645" y="3515201"/>
              <a:ext cx="21018" cy="842668"/>
            </a:xfrm>
            <a:custGeom>
              <a:avLst/>
              <a:gdLst/>
              <a:ahLst/>
              <a:cxnLst/>
              <a:rect l="l" t="t" r="r" b="b"/>
              <a:pathLst>
                <a:path w="403" h="16157" extrusionOk="0">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2"/>
            <p:cNvSpPr/>
            <p:nvPr/>
          </p:nvSpPr>
          <p:spPr>
            <a:xfrm>
              <a:off x="3014111" y="4461599"/>
              <a:ext cx="149528" cy="88611"/>
            </a:xfrm>
            <a:custGeom>
              <a:avLst/>
              <a:gdLst/>
              <a:ahLst/>
              <a:cxnLst/>
              <a:rect l="l" t="t" r="r" b="b"/>
              <a:pathLst>
                <a:path w="2867" h="1699" extrusionOk="0">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2"/>
            <p:cNvSpPr/>
            <p:nvPr/>
          </p:nvSpPr>
          <p:spPr>
            <a:xfrm>
              <a:off x="2889409" y="4507286"/>
              <a:ext cx="278977" cy="97165"/>
            </a:xfrm>
            <a:custGeom>
              <a:avLst/>
              <a:gdLst/>
              <a:ahLst/>
              <a:cxnLst/>
              <a:rect l="l" t="t" r="r" b="b"/>
              <a:pathLst>
                <a:path w="5349" h="1863" extrusionOk="0">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2"/>
            <p:cNvSpPr/>
            <p:nvPr/>
          </p:nvSpPr>
          <p:spPr>
            <a:xfrm>
              <a:off x="3041701" y="4461599"/>
              <a:ext cx="116253" cy="37187"/>
            </a:xfrm>
            <a:custGeom>
              <a:avLst/>
              <a:gdLst/>
              <a:ahLst/>
              <a:cxnLst/>
              <a:rect l="l" t="t" r="r" b="b"/>
              <a:pathLst>
                <a:path w="2229" h="713" extrusionOk="0">
                  <a:moveTo>
                    <a:pt x="74" y="1"/>
                  </a:moveTo>
                  <a:lnTo>
                    <a:pt x="1" y="183"/>
                  </a:lnTo>
                  <a:lnTo>
                    <a:pt x="2228" y="712"/>
                  </a:lnTo>
                  <a:lnTo>
                    <a:pt x="2155"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2"/>
            <p:cNvSpPr/>
            <p:nvPr/>
          </p:nvSpPr>
          <p:spPr>
            <a:xfrm>
              <a:off x="2755163" y="2324250"/>
              <a:ext cx="419900" cy="432000"/>
            </a:xfrm>
            <a:custGeom>
              <a:avLst/>
              <a:gdLst/>
              <a:ahLst/>
              <a:cxnLst/>
              <a:rect l="l" t="t" r="r" b="b"/>
              <a:pathLst>
                <a:path w="8051" h="8283" extrusionOk="0">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2"/>
            <p:cNvSpPr/>
            <p:nvPr/>
          </p:nvSpPr>
          <p:spPr>
            <a:xfrm>
              <a:off x="2814202" y="2387931"/>
              <a:ext cx="109526" cy="49704"/>
            </a:xfrm>
            <a:custGeom>
              <a:avLst/>
              <a:gdLst/>
              <a:ahLst/>
              <a:cxnLst/>
              <a:rect l="l" t="t" r="r" b="b"/>
              <a:pathLst>
                <a:path w="2100" h="953" extrusionOk="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2"/>
            <p:cNvSpPr/>
            <p:nvPr/>
          </p:nvSpPr>
          <p:spPr>
            <a:xfrm>
              <a:off x="2837046" y="2363783"/>
              <a:ext cx="91428" cy="17576"/>
            </a:xfrm>
            <a:custGeom>
              <a:avLst/>
              <a:gdLst/>
              <a:ahLst/>
              <a:cxnLst/>
              <a:rect l="l" t="t" r="r" b="b"/>
              <a:pathLst>
                <a:path w="1753" h="337" extrusionOk="0">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2"/>
            <p:cNvSpPr/>
            <p:nvPr/>
          </p:nvSpPr>
          <p:spPr>
            <a:xfrm>
              <a:off x="2976977" y="2399405"/>
              <a:ext cx="79067" cy="67645"/>
            </a:xfrm>
            <a:custGeom>
              <a:avLst/>
              <a:gdLst/>
              <a:ahLst/>
              <a:cxnLst/>
              <a:rect l="l" t="t" r="r" b="b"/>
              <a:pathLst>
                <a:path w="1516" h="1297" extrusionOk="0">
                  <a:moveTo>
                    <a:pt x="1" y="0"/>
                  </a:moveTo>
                  <a:cubicBezTo>
                    <a:pt x="366" y="584"/>
                    <a:pt x="895" y="1022"/>
                    <a:pt x="1516" y="1296"/>
                  </a:cubicBezTo>
                  <a:cubicBezTo>
                    <a:pt x="1151" y="712"/>
                    <a:pt x="621" y="256"/>
                    <a:pt x="1"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2"/>
            <p:cNvSpPr/>
            <p:nvPr/>
          </p:nvSpPr>
          <p:spPr>
            <a:xfrm>
              <a:off x="2706607" y="2704040"/>
              <a:ext cx="534172" cy="792808"/>
            </a:xfrm>
            <a:custGeom>
              <a:avLst/>
              <a:gdLst/>
              <a:ahLst/>
              <a:cxnLst/>
              <a:rect l="l" t="t" r="r" b="b"/>
              <a:pathLst>
                <a:path w="10242" h="15201" extrusionOk="0">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2"/>
            <p:cNvSpPr/>
            <p:nvPr/>
          </p:nvSpPr>
          <p:spPr>
            <a:xfrm>
              <a:off x="2828440" y="2742113"/>
              <a:ext cx="385686" cy="627477"/>
            </a:xfrm>
            <a:custGeom>
              <a:avLst/>
              <a:gdLst/>
              <a:ahLst/>
              <a:cxnLst/>
              <a:rect l="l" t="t" r="r" b="b"/>
              <a:pathLst>
                <a:path w="7395" h="12031" extrusionOk="0">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2"/>
            <p:cNvSpPr/>
            <p:nvPr/>
          </p:nvSpPr>
          <p:spPr>
            <a:xfrm>
              <a:off x="2821817" y="2783054"/>
              <a:ext cx="221867" cy="71870"/>
            </a:xfrm>
            <a:custGeom>
              <a:avLst/>
              <a:gdLst/>
              <a:ahLst/>
              <a:cxnLst/>
              <a:rect l="l" t="t" r="r" b="b"/>
              <a:pathLst>
                <a:path w="4254" h="1378" extrusionOk="0">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2"/>
            <p:cNvSpPr/>
            <p:nvPr/>
          </p:nvSpPr>
          <p:spPr>
            <a:xfrm>
              <a:off x="2928421" y="2753535"/>
              <a:ext cx="151458" cy="49704"/>
            </a:xfrm>
            <a:custGeom>
              <a:avLst/>
              <a:gdLst/>
              <a:ahLst/>
              <a:cxnLst/>
              <a:rect l="l" t="t" r="r" b="b"/>
              <a:pathLst>
                <a:path w="2904" h="953" extrusionOk="0">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2"/>
            <p:cNvSpPr/>
            <p:nvPr/>
          </p:nvSpPr>
          <p:spPr>
            <a:xfrm>
              <a:off x="2742750" y="3416211"/>
              <a:ext cx="436120" cy="37917"/>
            </a:xfrm>
            <a:custGeom>
              <a:avLst/>
              <a:gdLst/>
              <a:ahLst/>
              <a:cxnLst/>
              <a:rect l="l" t="t" r="r" b="b"/>
              <a:pathLst>
                <a:path w="8362" h="727" extrusionOk="0">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2"/>
            <p:cNvSpPr/>
            <p:nvPr/>
          </p:nvSpPr>
          <p:spPr>
            <a:xfrm>
              <a:off x="2782753" y="3342882"/>
              <a:ext cx="260931" cy="66498"/>
            </a:xfrm>
            <a:custGeom>
              <a:avLst/>
              <a:gdLst/>
              <a:ahLst/>
              <a:cxnLst/>
              <a:rect l="l" t="t" r="r" b="b"/>
              <a:pathLst>
                <a:path w="5003" h="1275" extrusionOk="0">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2"/>
            <p:cNvSpPr/>
            <p:nvPr/>
          </p:nvSpPr>
          <p:spPr>
            <a:xfrm>
              <a:off x="2828440" y="2898264"/>
              <a:ext cx="336139" cy="436120"/>
            </a:xfrm>
            <a:custGeom>
              <a:avLst/>
              <a:gdLst/>
              <a:ahLst/>
              <a:cxnLst/>
              <a:rect l="l" t="t" r="r" b="b"/>
              <a:pathLst>
                <a:path w="6445" h="8362" extrusionOk="0">
                  <a:moveTo>
                    <a:pt x="5240" y="1"/>
                  </a:moveTo>
                  <a:lnTo>
                    <a:pt x="1" y="840"/>
                  </a:lnTo>
                  <a:lnTo>
                    <a:pt x="1206" y="8362"/>
                  </a:lnTo>
                  <a:lnTo>
                    <a:pt x="6445" y="7522"/>
                  </a:lnTo>
                  <a:lnTo>
                    <a:pt x="5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2"/>
            <p:cNvSpPr/>
            <p:nvPr/>
          </p:nvSpPr>
          <p:spPr>
            <a:xfrm>
              <a:off x="2839862" y="2730691"/>
              <a:ext cx="492291" cy="504913"/>
            </a:xfrm>
            <a:custGeom>
              <a:avLst/>
              <a:gdLst/>
              <a:ahLst/>
              <a:cxnLst/>
              <a:rect l="l" t="t" r="r" b="b"/>
              <a:pathLst>
                <a:path w="9439" h="9681" extrusionOk="0">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2"/>
            <p:cNvSpPr/>
            <p:nvPr/>
          </p:nvSpPr>
          <p:spPr>
            <a:xfrm>
              <a:off x="3184553" y="3021088"/>
              <a:ext cx="117140" cy="56223"/>
            </a:xfrm>
            <a:custGeom>
              <a:avLst/>
              <a:gdLst/>
              <a:ahLst/>
              <a:cxnLst/>
              <a:rect l="l" t="t" r="r" b="b"/>
              <a:pathLst>
                <a:path w="2246" h="1078" extrusionOk="0">
                  <a:moveTo>
                    <a:pt x="2191" y="1"/>
                  </a:moveTo>
                  <a:lnTo>
                    <a:pt x="0" y="311"/>
                  </a:lnTo>
                  <a:lnTo>
                    <a:pt x="238" y="1078"/>
                  </a:lnTo>
                  <a:lnTo>
                    <a:pt x="2246" y="220"/>
                  </a:lnTo>
                  <a:lnTo>
                    <a:pt x="2191"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2"/>
            <p:cNvSpPr/>
            <p:nvPr/>
          </p:nvSpPr>
          <p:spPr>
            <a:xfrm>
              <a:off x="3104548" y="2730691"/>
              <a:ext cx="218112" cy="309488"/>
            </a:xfrm>
            <a:custGeom>
              <a:avLst/>
              <a:gdLst/>
              <a:ahLst/>
              <a:cxnLst/>
              <a:rect l="l" t="t" r="r" b="b"/>
              <a:pathLst>
                <a:path w="4182" h="5934" extrusionOk="0">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2"/>
            <p:cNvSpPr/>
            <p:nvPr/>
          </p:nvSpPr>
          <p:spPr>
            <a:xfrm>
              <a:off x="2780875" y="2529791"/>
              <a:ext cx="82874" cy="71713"/>
            </a:xfrm>
            <a:custGeom>
              <a:avLst/>
              <a:gdLst/>
              <a:ahLst/>
              <a:cxnLst/>
              <a:rect l="l" t="t" r="r" b="b"/>
              <a:pathLst>
                <a:path w="1589" h="1375" extrusionOk="0">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2"/>
            <p:cNvSpPr/>
            <p:nvPr/>
          </p:nvSpPr>
          <p:spPr>
            <a:xfrm>
              <a:off x="2807526" y="2545073"/>
              <a:ext cx="40994" cy="40994"/>
            </a:xfrm>
            <a:custGeom>
              <a:avLst/>
              <a:gdLst/>
              <a:ahLst/>
              <a:cxnLst/>
              <a:rect l="l" t="t" r="r" b="b"/>
              <a:pathLst>
                <a:path w="786" h="786" extrusionOk="0">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2"/>
            <p:cNvSpPr/>
            <p:nvPr/>
          </p:nvSpPr>
          <p:spPr>
            <a:xfrm>
              <a:off x="2924614" y="2593629"/>
              <a:ext cx="90489" cy="99981"/>
            </a:xfrm>
            <a:custGeom>
              <a:avLst/>
              <a:gdLst/>
              <a:ahLst/>
              <a:cxnLst/>
              <a:rect l="l" t="t" r="r" b="b"/>
              <a:pathLst>
                <a:path w="1735" h="1917" extrusionOk="0">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2"/>
            <p:cNvSpPr/>
            <p:nvPr/>
          </p:nvSpPr>
          <p:spPr>
            <a:xfrm>
              <a:off x="2924614" y="2619289"/>
              <a:ext cx="90489" cy="110986"/>
            </a:xfrm>
            <a:custGeom>
              <a:avLst/>
              <a:gdLst/>
              <a:ahLst/>
              <a:cxnLst/>
              <a:rect l="l" t="t" r="r" b="b"/>
              <a:pathLst>
                <a:path w="1735" h="2128" extrusionOk="0">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2"/>
            <p:cNvSpPr/>
            <p:nvPr/>
          </p:nvSpPr>
          <p:spPr>
            <a:xfrm>
              <a:off x="2810395" y="2431741"/>
              <a:ext cx="228543" cy="235636"/>
            </a:xfrm>
            <a:custGeom>
              <a:avLst/>
              <a:gdLst/>
              <a:ahLst/>
              <a:cxnLst/>
              <a:rect l="l" t="t" r="r" b="b"/>
              <a:pathLst>
                <a:path w="4382" h="4518" extrusionOk="0">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2"/>
            <p:cNvSpPr/>
            <p:nvPr/>
          </p:nvSpPr>
          <p:spPr>
            <a:xfrm>
              <a:off x="2900831" y="2481131"/>
              <a:ext cx="68584" cy="19245"/>
            </a:xfrm>
            <a:custGeom>
              <a:avLst/>
              <a:gdLst/>
              <a:ahLst/>
              <a:cxnLst/>
              <a:rect l="l" t="t" r="r" b="b"/>
              <a:pathLst>
                <a:path w="1315" h="369" extrusionOk="0">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p:nvPr/>
          </p:nvSpPr>
          <p:spPr>
            <a:xfrm>
              <a:off x="2818009" y="2484678"/>
              <a:ext cx="53355" cy="21384"/>
            </a:xfrm>
            <a:custGeom>
              <a:avLst/>
              <a:gdLst/>
              <a:ahLst/>
              <a:cxnLst/>
              <a:rect l="l" t="t" r="r" b="b"/>
              <a:pathLst>
                <a:path w="1023" h="410" extrusionOk="0">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2"/>
            <p:cNvSpPr/>
            <p:nvPr/>
          </p:nvSpPr>
          <p:spPr>
            <a:xfrm>
              <a:off x="2922684" y="2518370"/>
              <a:ext cx="19141" cy="14238"/>
            </a:xfrm>
            <a:custGeom>
              <a:avLst/>
              <a:gdLst/>
              <a:ahLst/>
              <a:cxnLst/>
              <a:rect l="l" t="t" r="r" b="b"/>
              <a:pathLst>
                <a:path w="367" h="273" extrusionOk="0">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2"/>
            <p:cNvSpPr/>
            <p:nvPr/>
          </p:nvSpPr>
          <p:spPr>
            <a:xfrm>
              <a:off x="2839862" y="2519360"/>
              <a:ext cx="19141" cy="14186"/>
            </a:xfrm>
            <a:custGeom>
              <a:avLst/>
              <a:gdLst/>
              <a:ahLst/>
              <a:cxnLst/>
              <a:rect l="l" t="t" r="r" b="b"/>
              <a:pathLst>
                <a:path w="367" h="272" extrusionOk="0">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2"/>
            <p:cNvSpPr/>
            <p:nvPr/>
          </p:nvSpPr>
          <p:spPr>
            <a:xfrm>
              <a:off x="3026472" y="2529791"/>
              <a:ext cx="72443" cy="72443"/>
            </a:xfrm>
            <a:custGeom>
              <a:avLst/>
              <a:gdLst/>
              <a:ahLst/>
              <a:cxnLst/>
              <a:rect l="l" t="t" r="r" b="b"/>
              <a:pathLst>
                <a:path w="1389" h="1389" extrusionOk="0">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2"/>
            <p:cNvSpPr/>
            <p:nvPr/>
          </p:nvSpPr>
          <p:spPr>
            <a:xfrm>
              <a:off x="3036016" y="2545073"/>
              <a:ext cx="47670" cy="41098"/>
            </a:xfrm>
            <a:custGeom>
              <a:avLst/>
              <a:gdLst/>
              <a:ahLst/>
              <a:cxnLst/>
              <a:rect l="l" t="t" r="r" b="b"/>
              <a:pathLst>
                <a:path w="914" h="788" extrusionOk="0">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2"/>
            <p:cNvSpPr/>
            <p:nvPr/>
          </p:nvSpPr>
          <p:spPr>
            <a:xfrm>
              <a:off x="2874623" y="2602052"/>
              <a:ext cx="77189" cy="32545"/>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62"/>
          <p:cNvGrpSpPr/>
          <p:nvPr/>
        </p:nvGrpSpPr>
        <p:grpSpPr>
          <a:xfrm>
            <a:off x="7719987" y="3580576"/>
            <a:ext cx="531181" cy="1562924"/>
            <a:chOff x="1638299" y="2272225"/>
            <a:chExt cx="826976" cy="2302375"/>
          </a:xfrm>
        </p:grpSpPr>
        <p:sp>
          <p:nvSpPr>
            <p:cNvPr id="2605" name="Google Shape;2605;p62"/>
            <p:cNvSpPr/>
            <p:nvPr/>
          </p:nvSpPr>
          <p:spPr>
            <a:xfrm>
              <a:off x="1650226" y="3384567"/>
              <a:ext cx="137553" cy="100892"/>
            </a:xfrm>
            <a:custGeom>
              <a:avLst/>
              <a:gdLst/>
              <a:ahLst/>
              <a:cxnLst/>
              <a:rect l="l" t="t" r="r" b="b"/>
              <a:pathLst>
                <a:path w="2739" h="2009" extrusionOk="0">
                  <a:moveTo>
                    <a:pt x="2648" y="1"/>
                  </a:moveTo>
                  <a:lnTo>
                    <a:pt x="1" y="329"/>
                  </a:lnTo>
                  <a:lnTo>
                    <a:pt x="92" y="2009"/>
                  </a:lnTo>
                  <a:lnTo>
                    <a:pt x="2739" y="1662"/>
                  </a:lnTo>
                  <a:lnTo>
                    <a:pt x="2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2"/>
            <p:cNvSpPr/>
            <p:nvPr/>
          </p:nvSpPr>
          <p:spPr>
            <a:xfrm>
              <a:off x="1669511" y="3468938"/>
              <a:ext cx="138457" cy="153121"/>
            </a:xfrm>
            <a:custGeom>
              <a:avLst/>
              <a:gdLst/>
              <a:ahLst/>
              <a:cxnLst/>
              <a:rect l="l" t="t" r="r" b="b"/>
              <a:pathLst>
                <a:path w="2757" h="3049" extrusionOk="0">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2"/>
            <p:cNvSpPr/>
            <p:nvPr/>
          </p:nvSpPr>
          <p:spPr>
            <a:xfrm>
              <a:off x="1771257" y="3501933"/>
              <a:ext cx="21946" cy="62373"/>
            </a:xfrm>
            <a:custGeom>
              <a:avLst/>
              <a:gdLst/>
              <a:ahLst/>
              <a:cxnLst/>
              <a:rect l="l" t="t" r="r" b="b"/>
              <a:pathLst>
                <a:path w="437" h="1242" extrusionOk="0">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2"/>
            <p:cNvSpPr/>
            <p:nvPr/>
          </p:nvSpPr>
          <p:spPr>
            <a:xfrm>
              <a:off x="1678651" y="3468938"/>
              <a:ext cx="99988" cy="41281"/>
            </a:xfrm>
            <a:custGeom>
              <a:avLst/>
              <a:gdLst/>
              <a:ahLst/>
              <a:cxnLst/>
              <a:rect l="l" t="t" r="r" b="b"/>
              <a:pathLst>
                <a:path w="1991" h="822" extrusionOk="0">
                  <a:moveTo>
                    <a:pt x="1990" y="0"/>
                  </a:moveTo>
                  <a:lnTo>
                    <a:pt x="74" y="256"/>
                  </a:lnTo>
                  <a:lnTo>
                    <a:pt x="1" y="822"/>
                  </a:lnTo>
                  <a:lnTo>
                    <a:pt x="199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2"/>
            <p:cNvSpPr/>
            <p:nvPr/>
          </p:nvSpPr>
          <p:spPr>
            <a:xfrm>
              <a:off x="2106754" y="3107699"/>
              <a:ext cx="141219" cy="390611"/>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2"/>
            <p:cNvSpPr/>
            <p:nvPr/>
          </p:nvSpPr>
          <p:spPr>
            <a:xfrm>
              <a:off x="2090281" y="3455177"/>
              <a:ext cx="133887" cy="187973"/>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2"/>
            <p:cNvSpPr/>
            <p:nvPr/>
          </p:nvSpPr>
          <p:spPr>
            <a:xfrm>
              <a:off x="2154413" y="3107699"/>
              <a:ext cx="93560" cy="33045"/>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2"/>
            <p:cNvSpPr/>
            <p:nvPr/>
          </p:nvSpPr>
          <p:spPr>
            <a:xfrm>
              <a:off x="1791370" y="3244300"/>
              <a:ext cx="530876" cy="1192775"/>
            </a:xfrm>
            <a:custGeom>
              <a:avLst/>
              <a:gdLst/>
              <a:ahLst/>
              <a:cxnLst/>
              <a:rect l="l" t="t" r="r" b="b"/>
              <a:pathLst>
                <a:path w="10571" h="23751" extrusionOk="0">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2"/>
            <p:cNvSpPr/>
            <p:nvPr/>
          </p:nvSpPr>
          <p:spPr>
            <a:xfrm>
              <a:off x="1708908" y="4437046"/>
              <a:ext cx="252155" cy="104558"/>
            </a:xfrm>
            <a:custGeom>
              <a:avLst/>
              <a:gdLst/>
              <a:ahLst/>
              <a:cxnLst/>
              <a:rect l="l" t="t" r="r" b="b"/>
              <a:pathLst>
                <a:path w="5021" h="2082" extrusionOk="0">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2"/>
            <p:cNvSpPr/>
            <p:nvPr/>
          </p:nvSpPr>
          <p:spPr>
            <a:xfrm>
              <a:off x="1698814" y="4541555"/>
              <a:ext cx="265915" cy="33045"/>
            </a:xfrm>
            <a:custGeom>
              <a:avLst/>
              <a:gdLst/>
              <a:ahLst/>
              <a:cxnLst/>
              <a:rect l="l" t="t" r="r" b="b"/>
              <a:pathLst>
                <a:path w="5295" h="658" extrusionOk="0">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2"/>
            <p:cNvSpPr/>
            <p:nvPr/>
          </p:nvSpPr>
          <p:spPr>
            <a:xfrm>
              <a:off x="2160841" y="4437046"/>
              <a:ext cx="252155" cy="104558"/>
            </a:xfrm>
            <a:custGeom>
              <a:avLst/>
              <a:gdLst/>
              <a:ahLst/>
              <a:cxnLst/>
              <a:rect l="l" t="t" r="r" b="b"/>
              <a:pathLst>
                <a:path w="5021" h="2082" extrusionOk="0">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2"/>
            <p:cNvSpPr/>
            <p:nvPr/>
          </p:nvSpPr>
          <p:spPr>
            <a:xfrm>
              <a:off x="2157175" y="4541555"/>
              <a:ext cx="265915" cy="33045"/>
            </a:xfrm>
            <a:custGeom>
              <a:avLst/>
              <a:gdLst/>
              <a:ahLst/>
              <a:cxnLst/>
              <a:rect l="l" t="t" r="r" b="b"/>
              <a:pathLst>
                <a:path w="5295" h="658" extrusionOk="0">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2"/>
            <p:cNvSpPr/>
            <p:nvPr/>
          </p:nvSpPr>
          <p:spPr>
            <a:xfrm>
              <a:off x="1831747" y="2710754"/>
              <a:ext cx="444648" cy="590437"/>
            </a:xfrm>
            <a:custGeom>
              <a:avLst/>
              <a:gdLst/>
              <a:ahLst/>
              <a:cxnLst/>
              <a:rect l="l" t="t" r="r" b="b"/>
              <a:pathLst>
                <a:path w="8854" h="11757" extrusionOk="0">
                  <a:moveTo>
                    <a:pt x="694" y="0"/>
                  </a:moveTo>
                  <a:lnTo>
                    <a:pt x="146" y="4217"/>
                  </a:lnTo>
                  <a:lnTo>
                    <a:pt x="0" y="11756"/>
                  </a:lnTo>
                  <a:lnTo>
                    <a:pt x="8854" y="11756"/>
                  </a:lnTo>
                  <a:lnTo>
                    <a:pt x="8635" y="4217"/>
                  </a:lnTo>
                  <a:lnTo>
                    <a:pt x="80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2"/>
            <p:cNvSpPr/>
            <p:nvPr/>
          </p:nvSpPr>
          <p:spPr>
            <a:xfrm>
              <a:off x="1984819" y="3423990"/>
              <a:ext cx="140315" cy="389707"/>
            </a:xfrm>
            <a:custGeom>
              <a:avLst/>
              <a:gdLst/>
              <a:ahLst/>
              <a:cxnLst/>
              <a:rect l="l" t="t" r="r" b="b"/>
              <a:pathLst>
                <a:path w="2794" h="7760" extrusionOk="0">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2"/>
            <p:cNvSpPr/>
            <p:nvPr/>
          </p:nvSpPr>
          <p:spPr>
            <a:xfrm>
              <a:off x="1753805" y="2710754"/>
              <a:ext cx="249393" cy="1172587"/>
            </a:xfrm>
            <a:custGeom>
              <a:avLst/>
              <a:gdLst/>
              <a:ahLst/>
              <a:cxnLst/>
              <a:rect l="l" t="t" r="r" b="b"/>
              <a:pathLst>
                <a:path w="4966" h="23349" extrusionOk="0">
                  <a:moveTo>
                    <a:pt x="2246" y="0"/>
                  </a:moveTo>
                  <a:lnTo>
                    <a:pt x="1698" y="3816"/>
                  </a:lnTo>
                  <a:lnTo>
                    <a:pt x="1" y="23348"/>
                  </a:lnTo>
                  <a:lnTo>
                    <a:pt x="2702" y="23348"/>
                  </a:lnTo>
                  <a:lnTo>
                    <a:pt x="4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2"/>
            <p:cNvSpPr/>
            <p:nvPr/>
          </p:nvSpPr>
          <p:spPr>
            <a:xfrm>
              <a:off x="1881214" y="2710754"/>
              <a:ext cx="121984" cy="421748"/>
            </a:xfrm>
            <a:custGeom>
              <a:avLst/>
              <a:gdLst/>
              <a:ahLst/>
              <a:cxnLst/>
              <a:rect l="l" t="t" r="r" b="b"/>
              <a:pathLst>
                <a:path w="2429" h="8398" extrusionOk="0">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2"/>
            <p:cNvSpPr/>
            <p:nvPr/>
          </p:nvSpPr>
          <p:spPr>
            <a:xfrm>
              <a:off x="1897737" y="2710754"/>
              <a:ext cx="105462" cy="421748"/>
            </a:xfrm>
            <a:custGeom>
              <a:avLst/>
              <a:gdLst/>
              <a:ahLst/>
              <a:cxnLst/>
              <a:rect l="l" t="t" r="r" b="b"/>
              <a:pathLst>
                <a:path w="2100" h="8398" extrusionOk="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2"/>
            <p:cNvSpPr/>
            <p:nvPr/>
          </p:nvSpPr>
          <p:spPr>
            <a:xfrm>
              <a:off x="2100326" y="2710754"/>
              <a:ext cx="249443" cy="1172587"/>
            </a:xfrm>
            <a:custGeom>
              <a:avLst/>
              <a:gdLst/>
              <a:ahLst/>
              <a:cxnLst/>
              <a:rect l="l" t="t" r="r" b="b"/>
              <a:pathLst>
                <a:path w="4967" h="23349" extrusionOk="0">
                  <a:moveTo>
                    <a:pt x="1" y="0"/>
                  </a:moveTo>
                  <a:lnTo>
                    <a:pt x="2246" y="23348"/>
                  </a:lnTo>
                  <a:lnTo>
                    <a:pt x="4966" y="23348"/>
                  </a:lnTo>
                  <a:lnTo>
                    <a:pt x="3269" y="3816"/>
                  </a:lnTo>
                  <a:lnTo>
                    <a:pt x="27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2"/>
            <p:cNvSpPr/>
            <p:nvPr/>
          </p:nvSpPr>
          <p:spPr>
            <a:xfrm>
              <a:off x="2100326" y="2710754"/>
              <a:ext cx="121984" cy="422652"/>
            </a:xfrm>
            <a:custGeom>
              <a:avLst/>
              <a:gdLst/>
              <a:ahLst/>
              <a:cxnLst/>
              <a:rect l="l" t="t" r="r" b="b"/>
              <a:pathLst>
                <a:path w="2429" h="8416" extrusionOk="0">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2"/>
            <p:cNvSpPr/>
            <p:nvPr/>
          </p:nvSpPr>
          <p:spPr>
            <a:xfrm>
              <a:off x="2100326" y="2710754"/>
              <a:ext cx="105512" cy="421748"/>
            </a:xfrm>
            <a:custGeom>
              <a:avLst/>
              <a:gdLst/>
              <a:ahLst/>
              <a:cxnLst/>
              <a:rect l="l" t="t" r="r" b="b"/>
              <a:pathLst>
                <a:path w="2101" h="8398" extrusionOk="0">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2"/>
            <p:cNvSpPr/>
            <p:nvPr/>
          </p:nvSpPr>
          <p:spPr>
            <a:xfrm>
              <a:off x="1638299" y="2710754"/>
              <a:ext cx="228300" cy="690374"/>
            </a:xfrm>
            <a:custGeom>
              <a:avLst/>
              <a:gdLst/>
              <a:ahLst/>
              <a:cxnLst/>
              <a:rect l="l" t="t" r="r" b="b"/>
              <a:pathLst>
                <a:path w="4546" h="13747" extrusionOk="0">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2"/>
            <p:cNvSpPr/>
            <p:nvPr/>
          </p:nvSpPr>
          <p:spPr>
            <a:xfrm>
              <a:off x="1812463" y="2783172"/>
              <a:ext cx="44093" cy="189832"/>
            </a:xfrm>
            <a:custGeom>
              <a:avLst/>
              <a:gdLst/>
              <a:ahLst/>
              <a:cxnLst/>
              <a:rect l="l" t="t" r="r" b="b"/>
              <a:pathLst>
                <a:path w="878" h="3780" extrusionOk="0">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2"/>
            <p:cNvSpPr/>
            <p:nvPr/>
          </p:nvSpPr>
          <p:spPr>
            <a:xfrm>
              <a:off x="2312105" y="3384567"/>
              <a:ext cx="137603" cy="100892"/>
            </a:xfrm>
            <a:custGeom>
              <a:avLst/>
              <a:gdLst/>
              <a:ahLst/>
              <a:cxnLst/>
              <a:rect l="l" t="t" r="r" b="b"/>
              <a:pathLst>
                <a:path w="2740" h="2009" extrusionOk="0">
                  <a:moveTo>
                    <a:pt x="92" y="1"/>
                  </a:moveTo>
                  <a:lnTo>
                    <a:pt x="1" y="1662"/>
                  </a:lnTo>
                  <a:lnTo>
                    <a:pt x="2648" y="2009"/>
                  </a:lnTo>
                  <a:lnTo>
                    <a:pt x="2739" y="329"/>
                  </a:lnTo>
                  <a:lnTo>
                    <a:pt x="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2"/>
            <p:cNvSpPr/>
            <p:nvPr/>
          </p:nvSpPr>
          <p:spPr>
            <a:xfrm>
              <a:off x="2236021" y="2710754"/>
              <a:ext cx="229254" cy="690374"/>
            </a:xfrm>
            <a:custGeom>
              <a:avLst/>
              <a:gdLst/>
              <a:ahLst/>
              <a:cxnLst/>
              <a:rect l="l" t="t" r="r" b="b"/>
              <a:pathLst>
                <a:path w="4565" h="13747" extrusionOk="0">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2"/>
            <p:cNvSpPr/>
            <p:nvPr/>
          </p:nvSpPr>
          <p:spPr>
            <a:xfrm>
              <a:off x="2291966" y="3468938"/>
              <a:ext cx="138457" cy="153121"/>
            </a:xfrm>
            <a:custGeom>
              <a:avLst/>
              <a:gdLst/>
              <a:ahLst/>
              <a:cxnLst/>
              <a:rect l="l" t="t" r="r" b="b"/>
              <a:pathLst>
                <a:path w="2757" h="3049" extrusionOk="0">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2"/>
            <p:cNvSpPr/>
            <p:nvPr/>
          </p:nvSpPr>
          <p:spPr>
            <a:xfrm>
              <a:off x="2306631" y="3501933"/>
              <a:ext cx="22047" cy="62373"/>
            </a:xfrm>
            <a:custGeom>
              <a:avLst/>
              <a:gdLst/>
              <a:ahLst/>
              <a:cxnLst/>
              <a:rect l="l" t="t" r="r" b="b"/>
              <a:pathLst>
                <a:path w="439" h="1242" extrusionOk="0">
                  <a:moveTo>
                    <a:pt x="438" y="0"/>
                  </a:moveTo>
                  <a:lnTo>
                    <a:pt x="347" y="110"/>
                  </a:lnTo>
                  <a:cubicBezTo>
                    <a:pt x="55" y="402"/>
                    <a:pt x="0" y="877"/>
                    <a:pt x="219" y="1242"/>
                  </a:cubicBezTo>
                  <a:lnTo>
                    <a:pt x="438" y="0"/>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2"/>
            <p:cNvSpPr/>
            <p:nvPr/>
          </p:nvSpPr>
          <p:spPr>
            <a:xfrm>
              <a:off x="2321295" y="3468938"/>
              <a:ext cx="99988" cy="41281"/>
            </a:xfrm>
            <a:custGeom>
              <a:avLst/>
              <a:gdLst/>
              <a:ahLst/>
              <a:cxnLst/>
              <a:rect l="l" t="t" r="r" b="b"/>
              <a:pathLst>
                <a:path w="1991" h="822" extrusionOk="0">
                  <a:moveTo>
                    <a:pt x="0" y="0"/>
                  </a:moveTo>
                  <a:lnTo>
                    <a:pt x="1990" y="822"/>
                  </a:lnTo>
                  <a:lnTo>
                    <a:pt x="1899" y="256"/>
                  </a:lnTo>
                  <a:lnTo>
                    <a:pt x="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2"/>
            <p:cNvSpPr/>
            <p:nvPr/>
          </p:nvSpPr>
          <p:spPr>
            <a:xfrm>
              <a:off x="2247019" y="2783172"/>
              <a:ext cx="43139" cy="189832"/>
            </a:xfrm>
            <a:custGeom>
              <a:avLst/>
              <a:gdLst/>
              <a:ahLst/>
              <a:cxnLst/>
              <a:rect l="l" t="t" r="r" b="b"/>
              <a:pathLst>
                <a:path w="859" h="3780" extrusionOk="0">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2"/>
            <p:cNvSpPr/>
            <p:nvPr/>
          </p:nvSpPr>
          <p:spPr>
            <a:xfrm>
              <a:off x="1925258" y="2681425"/>
              <a:ext cx="93560" cy="292481"/>
            </a:xfrm>
            <a:custGeom>
              <a:avLst/>
              <a:gdLst/>
              <a:ahLst/>
              <a:cxnLst/>
              <a:rect l="l" t="t" r="r" b="b"/>
              <a:pathLst>
                <a:path w="1863" h="5824" extrusionOk="0">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2"/>
            <p:cNvSpPr/>
            <p:nvPr/>
          </p:nvSpPr>
          <p:spPr>
            <a:xfrm>
              <a:off x="2079283" y="2682329"/>
              <a:ext cx="123792" cy="175167"/>
            </a:xfrm>
            <a:custGeom>
              <a:avLst/>
              <a:gdLst/>
              <a:ahLst/>
              <a:cxnLst/>
              <a:rect l="l" t="t" r="r" b="b"/>
              <a:pathLst>
                <a:path w="2465" h="3488" extrusionOk="0">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2"/>
            <p:cNvSpPr/>
            <p:nvPr/>
          </p:nvSpPr>
          <p:spPr>
            <a:xfrm>
              <a:off x="1905069" y="2958995"/>
              <a:ext cx="79800" cy="70107"/>
            </a:xfrm>
            <a:custGeom>
              <a:avLst/>
              <a:gdLst/>
              <a:ahLst/>
              <a:cxnLst/>
              <a:rect l="l" t="t" r="r" b="b"/>
              <a:pathLst>
                <a:path w="1589" h="1396" extrusionOk="0">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2"/>
            <p:cNvSpPr/>
            <p:nvPr/>
          </p:nvSpPr>
          <p:spPr>
            <a:xfrm>
              <a:off x="1918829" y="2968336"/>
              <a:ext cx="52279" cy="52329"/>
            </a:xfrm>
            <a:custGeom>
              <a:avLst/>
              <a:gdLst/>
              <a:ahLst/>
              <a:cxnLst/>
              <a:rect l="l" t="t" r="r" b="b"/>
              <a:pathLst>
                <a:path w="1041" h="1042" extrusionOk="0">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2"/>
            <p:cNvSpPr/>
            <p:nvPr/>
          </p:nvSpPr>
          <p:spPr>
            <a:xfrm>
              <a:off x="1925258" y="2979335"/>
              <a:ext cx="34853" cy="30032"/>
            </a:xfrm>
            <a:custGeom>
              <a:avLst/>
              <a:gdLst/>
              <a:ahLst/>
              <a:cxnLst/>
              <a:rect l="l" t="t" r="r" b="b"/>
              <a:pathLst>
                <a:path w="694" h="598" extrusionOk="0">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2"/>
            <p:cNvSpPr/>
            <p:nvPr/>
          </p:nvSpPr>
          <p:spPr>
            <a:xfrm>
              <a:off x="2083853" y="2857449"/>
              <a:ext cx="25713" cy="121934"/>
            </a:xfrm>
            <a:custGeom>
              <a:avLst/>
              <a:gdLst/>
              <a:ahLst/>
              <a:cxnLst/>
              <a:rect l="l" t="t" r="r" b="b"/>
              <a:pathLst>
                <a:path w="512" h="2428" extrusionOk="0">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2"/>
            <p:cNvSpPr/>
            <p:nvPr/>
          </p:nvSpPr>
          <p:spPr>
            <a:xfrm>
              <a:off x="2109516" y="2972003"/>
              <a:ext cx="12907" cy="9240"/>
            </a:xfrm>
            <a:custGeom>
              <a:avLst/>
              <a:gdLst/>
              <a:ahLst/>
              <a:cxnLst/>
              <a:rect l="l" t="t" r="r" b="b"/>
              <a:pathLst>
                <a:path w="257" h="184" extrusionOk="0">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2"/>
            <p:cNvSpPr/>
            <p:nvPr/>
          </p:nvSpPr>
          <p:spPr>
            <a:xfrm>
              <a:off x="2175505" y="2857449"/>
              <a:ext cx="25713" cy="121934"/>
            </a:xfrm>
            <a:custGeom>
              <a:avLst/>
              <a:gdLst/>
              <a:ahLst/>
              <a:cxnLst/>
              <a:rect l="l" t="t" r="r" b="b"/>
              <a:pathLst>
                <a:path w="512" h="2428" extrusionOk="0">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2"/>
            <p:cNvSpPr/>
            <p:nvPr/>
          </p:nvSpPr>
          <p:spPr>
            <a:xfrm>
              <a:off x="2162699" y="2972003"/>
              <a:ext cx="12856" cy="9240"/>
            </a:xfrm>
            <a:custGeom>
              <a:avLst/>
              <a:gdLst/>
              <a:ahLst/>
              <a:cxnLst/>
              <a:rect l="l" t="t" r="r" b="b"/>
              <a:pathLst>
                <a:path w="256" h="184" extrusionOk="0">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2"/>
            <p:cNvSpPr/>
            <p:nvPr/>
          </p:nvSpPr>
          <p:spPr>
            <a:xfrm>
              <a:off x="2003149" y="2557630"/>
              <a:ext cx="97226" cy="216398"/>
            </a:xfrm>
            <a:custGeom>
              <a:avLst/>
              <a:gdLst/>
              <a:ahLst/>
              <a:cxnLst/>
              <a:rect l="l" t="t" r="r" b="b"/>
              <a:pathLst>
                <a:path w="1936" h="4309" extrusionOk="0">
                  <a:moveTo>
                    <a:pt x="1" y="1"/>
                  </a:moveTo>
                  <a:lnTo>
                    <a:pt x="1" y="3049"/>
                  </a:lnTo>
                  <a:lnTo>
                    <a:pt x="968" y="4309"/>
                  </a:lnTo>
                  <a:lnTo>
                    <a:pt x="1936" y="3049"/>
                  </a:lnTo>
                  <a:lnTo>
                    <a:pt x="193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2"/>
            <p:cNvSpPr/>
            <p:nvPr/>
          </p:nvSpPr>
          <p:spPr>
            <a:xfrm>
              <a:off x="2003149" y="2557630"/>
              <a:ext cx="97226" cy="109630"/>
            </a:xfrm>
            <a:custGeom>
              <a:avLst/>
              <a:gdLst/>
              <a:ahLst/>
              <a:cxnLst/>
              <a:rect l="l" t="t" r="r" b="b"/>
              <a:pathLst>
                <a:path w="1936" h="2183" extrusionOk="0">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2"/>
            <p:cNvSpPr/>
            <p:nvPr/>
          </p:nvSpPr>
          <p:spPr>
            <a:xfrm>
              <a:off x="1875991" y="2504446"/>
              <a:ext cx="96975" cy="82612"/>
            </a:xfrm>
            <a:custGeom>
              <a:avLst/>
              <a:gdLst/>
              <a:ahLst/>
              <a:cxnLst/>
              <a:rect l="l" t="t" r="r" b="b"/>
              <a:pathLst>
                <a:path w="1931" h="1645" extrusionOk="0">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2"/>
            <p:cNvSpPr/>
            <p:nvPr/>
          </p:nvSpPr>
          <p:spPr>
            <a:xfrm>
              <a:off x="1909639" y="2523731"/>
              <a:ext cx="43139" cy="43139"/>
            </a:xfrm>
            <a:custGeom>
              <a:avLst/>
              <a:gdLst/>
              <a:ahLst/>
              <a:cxnLst/>
              <a:rect l="l" t="t" r="r" b="b"/>
              <a:pathLst>
                <a:path w="859" h="859" extrusionOk="0">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2"/>
            <p:cNvSpPr/>
            <p:nvPr/>
          </p:nvSpPr>
          <p:spPr>
            <a:xfrm>
              <a:off x="2126942" y="2503994"/>
              <a:ext cx="90798" cy="82813"/>
            </a:xfrm>
            <a:custGeom>
              <a:avLst/>
              <a:gdLst/>
              <a:ahLst/>
              <a:cxnLst/>
              <a:rect l="l" t="t" r="r" b="b"/>
              <a:pathLst>
                <a:path w="1808" h="1649" extrusionOk="0">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2"/>
            <p:cNvSpPr/>
            <p:nvPr/>
          </p:nvSpPr>
          <p:spPr>
            <a:xfrm>
              <a:off x="2150747" y="2523731"/>
              <a:ext cx="50471" cy="43290"/>
            </a:xfrm>
            <a:custGeom>
              <a:avLst/>
              <a:gdLst/>
              <a:ahLst/>
              <a:cxnLst/>
              <a:rect l="l" t="t" r="r" b="b"/>
              <a:pathLst>
                <a:path w="1005" h="862" extrusionOk="0">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2"/>
            <p:cNvSpPr/>
            <p:nvPr/>
          </p:nvSpPr>
          <p:spPr>
            <a:xfrm>
              <a:off x="1933494" y="2321090"/>
              <a:ext cx="235682" cy="323668"/>
            </a:xfrm>
            <a:custGeom>
              <a:avLst/>
              <a:gdLst/>
              <a:ahLst/>
              <a:cxnLst/>
              <a:rect l="l" t="t" r="r" b="b"/>
              <a:pathLst>
                <a:path w="4693" h="6445" extrusionOk="0">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2"/>
            <p:cNvSpPr/>
            <p:nvPr/>
          </p:nvSpPr>
          <p:spPr>
            <a:xfrm>
              <a:off x="1992151" y="2478783"/>
              <a:ext cx="15669" cy="25060"/>
            </a:xfrm>
            <a:custGeom>
              <a:avLst/>
              <a:gdLst/>
              <a:ahLst/>
              <a:cxnLst/>
              <a:rect l="l" t="t" r="r" b="b"/>
              <a:pathLst>
                <a:path w="312" h="499" extrusionOk="0">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2"/>
            <p:cNvSpPr/>
            <p:nvPr/>
          </p:nvSpPr>
          <p:spPr>
            <a:xfrm>
              <a:off x="2016006" y="2571391"/>
              <a:ext cx="74326" cy="31337"/>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2"/>
            <p:cNvSpPr/>
            <p:nvPr/>
          </p:nvSpPr>
          <p:spPr>
            <a:xfrm>
              <a:off x="1962822" y="2446592"/>
              <a:ext cx="62423" cy="19435"/>
            </a:xfrm>
            <a:custGeom>
              <a:avLst/>
              <a:gdLst/>
              <a:ahLst/>
              <a:cxnLst/>
              <a:rect l="l" t="t" r="r" b="b"/>
              <a:pathLst>
                <a:path w="1243" h="387" extrusionOk="0">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2"/>
            <p:cNvSpPr/>
            <p:nvPr/>
          </p:nvSpPr>
          <p:spPr>
            <a:xfrm>
              <a:off x="2095755" y="2478783"/>
              <a:ext cx="14714" cy="25060"/>
            </a:xfrm>
            <a:custGeom>
              <a:avLst/>
              <a:gdLst/>
              <a:ahLst/>
              <a:cxnLst/>
              <a:rect l="l" t="t" r="r" b="b"/>
              <a:pathLst>
                <a:path w="293" h="499" extrusionOk="0">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2"/>
            <p:cNvSpPr/>
            <p:nvPr/>
          </p:nvSpPr>
          <p:spPr>
            <a:xfrm>
              <a:off x="2077425" y="2446592"/>
              <a:ext cx="62373" cy="19435"/>
            </a:xfrm>
            <a:custGeom>
              <a:avLst/>
              <a:gdLst/>
              <a:ahLst/>
              <a:cxnLst/>
              <a:rect l="l" t="t" r="r" b="b"/>
              <a:pathLst>
                <a:path w="1242" h="387" extrusionOk="0">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2"/>
            <p:cNvSpPr/>
            <p:nvPr/>
          </p:nvSpPr>
          <p:spPr>
            <a:xfrm>
              <a:off x="1894975" y="2272225"/>
              <a:ext cx="312670" cy="268024"/>
            </a:xfrm>
            <a:custGeom>
              <a:avLst/>
              <a:gdLst/>
              <a:ahLst/>
              <a:cxnLst/>
              <a:rect l="l" t="t" r="r" b="b"/>
              <a:pathLst>
                <a:path w="6226" h="5337" extrusionOk="0">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2"/>
            <p:cNvSpPr/>
            <p:nvPr/>
          </p:nvSpPr>
          <p:spPr>
            <a:xfrm>
              <a:off x="2036194" y="2533775"/>
              <a:ext cx="31187" cy="12907"/>
            </a:xfrm>
            <a:custGeom>
              <a:avLst/>
              <a:gdLst/>
              <a:ahLst/>
              <a:cxnLst/>
              <a:rect l="l" t="t" r="r" b="b"/>
              <a:pathLst>
                <a:path w="621" h="257" extrusionOk="0">
                  <a:moveTo>
                    <a:pt x="0" y="1"/>
                  </a:moveTo>
                  <a:cubicBezTo>
                    <a:pt x="55" y="147"/>
                    <a:pt x="164" y="257"/>
                    <a:pt x="310" y="257"/>
                  </a:cubicBezTo>
                  <a:cubicBezTo>
                    <a:pt x="456" y="257"/>
                    <a:pt x="584" y="147"/>
                    <a:pt x="621"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2"/>
          <p:cNvGrpSpPr/>
          <p:nvPr/>
        </p:nvGrpSpPr>
        <p:grpSpPr>
          <a:xfrm>
            <a:off x="6892922" y="3561198"/>
            <a:ext cx="596632" cy="1582302"/>
            <a:chOff x="657200" y="2260904"/>
            <a:chExt cx="928875" cy="2330921"/>
          </a:xfrm>
        </p:grpSpPr>
        <p:sp>
          <p:nvSpPr>
            <p:cNvPr id="2657" name="Google Shape;2657;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2"/>
            <p:cNvSpPr/>
            <p:nvPr/>
          </p:nvSpPr>
          <p:spPr>
            <a:xfrm>
              <a:off x="667417" y="4453516"/>
              <a:ext cx="243120" cy="105828"/>
            </a:xfrm>
            <a:custGeom>
              <a:avLst/>
              <a:gdLst/>
              <a:ahLst/>
              <a:cxnLst/>
              <a:rect l="l" t="t" r="r" b="b"/>
              <a:pathLst>
                <a:path w="4783" h="2082" extrusionOk="0">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2"/>
            <p:cNvSpPr/>
            <p:nvPr/>
          </p:nvSpPr>
          <p:spPr>
            <a:xfrm>
              <a:off x="657200" y="4559294"/>
              <a:ext cx="243171" cy="32531"/>
            </a:xfrm>
            <a:custGeom>
              <a:avLst/>
              <a:gdLst/>
              <a:ahLst/>
              <a:cxnLst/>
              <a:rect l="l" t="t" r="r" b="b"/>
              <a:pathLst>
                <a:path w="4784" h="640" extrusionOk="0">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1111879" y="4453516"/>
              <a:ext cx="296034" cy="105828"/>
            </a:xfrm>
            <a:custGeom>
              <a:avLst/>
              <a:gdLst/>
              <a:ahLst/>
              <a:cxnLst/>
              <a:rect l="l" t="t" r="r" b="b"/>
              <a:pathLst>
                <a:path w="5824" h="2082" extrusionOk="0">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1107253" y="4559294"/>
              <a:ext cx="315502" cy="32531"/>
            </a:xfrm>
            <a:custGeom>
              <a:avLst/>
              <a:gdLst/>
              <a:ahLst/>
              <a:cxnLst/>
              <a:rect l="l" t="t" r="r" b="b"/>
              <a:pathLst>
                <a:path w="6207" h="640" extrusionOk="0">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856710" y="3253720"/>
              <a:ext cx="498337" cy="412994"/>
            </a:xfrm>
            <a:custGeom>
              <a:avLst/>
              <a:gdLst/>
              <a:ahLst/>
              <a:cxnLst/>
              <a:rect l="l" t="t" r="r" b="b"/>
              <a:pathLst>
                <a:path w="9804" h="8125" extrusionOk="0">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2"/>
            <p:cNvSpPr/>
            <p:nvPr/>
          </p:nvSpPr>
          <p:spPr>
            <a:xfrm>
              <a:off x="833480" y="3915326"/>
              <a:ext cx="135564" cy="134598"/>
            </a:xfrm>
            <a:custGeom>
              <a:avLst/>
              <a:gdLst/>
              <a:ahLst/>
              <a:cxnLst/>
              <a:rect l="l" t="t" r="r" b="b"/>
              <a:pathLst>
                <a:path w="2667" h="2648" extrusionOk="0">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2"/>
            <p:cNvSpPr/>
            <p:nvPr/>
          </p:nvSpPr>
          <p:spPr>
            <a:xfrm>
              <a:off x="905863" y="3973781"/>
              <a:ext cx="73348" cy="23839"/>
            </a:xfrm>
            <a:custGeom>
              <a:avLst/>
              <a:gdLst/>
              <a:ahLst/>
              <a:cxnLst/>
              <a:rect l="l" t="t" r="r" b="b"/>
              <a:pathLst>
                <a:path w="1443" h="469" extrusionOk="0">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2"/>
            <p:cNvSpPr/>
            <p:nvPr/>
          </p:nvSpPr>
          <p:spPr>
            <a:xfrm>
              <a:off x="1133227" y="3968240"/>
              <a:ext cx="144764" cy="119755"/>
            </a:xfrm>
            <a:custGeom>
              <a:avLst/>
              <a:gdLst/>
              <a:ahLst/>
              <a:cxnLst/>
              <a:rect l="l" t="t" r="r" b="b"/>
              <a:pathLst>
                <a:path w="2848" h="2356" extrusionOk="0">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2"/>
            <p:cNvSpPr/>
            <p:nvPr/>
          </p:nvSpPr>
          <p:spPr>
            <a:xfrm>
              <a:off x="1199104" y="3893062"/>
              <a:ext cx="100237" cy="129972"/>
            </a:xfrm>
            <a:custGeom>
              <a:avLst/>
              <a:gdLst/>
              <a:ahLst/>
              <a:cxnLst/>
              <a:rect l="l" t="t" r="r" b="b"/>
              <a:pathLst>
                <a:path w="1972" h="2557" extrusionOk="0">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2"/>
            <p:cNvSpPr/>
            <p:nvPr/>
          </p:nvSpPr>
          <p:spPr>
            <a:xfrm>
              <a:off x="698932" y="2699772"/>
              <a:ext cx="186597" cy="410198"/>
            </a:xfrm>
            <a:custGeom>
              <a:avLst/>
              <a:gdLst/>
              <a:ahLst/>
              <a:cxnLst/>
              <a:rect l="l" t="t" r="r" b="b"/>
              <a:pathLst>
                <a:path w="3671" h="8070" extrusionOk="0">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2"/>
            <p:cNvSpPr/>
            <p:nvPr/>
          </p:nvSpPr>
          <p:spPr>
            <a:xfrm>
              <a:off x="819553" y="2754516"/>
              <a:ext cx="65977" cy="355454"/>
            </a:xfrm>
            <a:custGeom>
              <a:avLst/>
              <a:gdLst/>
              <a:ahLst/>
              <a:cxnLst/>
              <a:rect l="l" t="t" r="r" b="b"/>
              <a:pathLst>
                <a:path w="1298" h="6993" extrusionOk="0">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2"/>
            <p:cNvSpPr/>
            <p:nvPr/>
          </p:nvSpPr>
          <p:spPr>
            <a:xfrm>
              <a:off x="676668" y="3107126"/>
              <a:ext cx="142934" cy="395356"/>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2"/>
            <p:cNvSpPr/>
            <p:nvPr/>
          </p:nvSpPr>
          <p:spPr>
            <a:xfrm>
              <a:off x="659996" y="3458820"/>
              <a:ext cx="135513" cy="190257"/>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2"/>
            <p:cNvSpPr/>
            <p:nvPr/>
          </p:nvSpPr>
          <p:spPr>
            <a:xfrm>
              <a:off x="724906" y="3107126"/>
              <a:ext cx="94696" cy="33446"/>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2"/>
            <p:cNvSpPr/>
            <p:nvPr/>
          </p:nvSpPr>
          <p:spPr>
            <a:xfrm>
              <a:off x="1360541" y="2699772"/>
              <a:ext cx="186546" cy="410198"/>
            </a:xfrm>
            <a:custGeom>
              <a:avLst/>
              <a:gdLst/>
              <a:ahLst/>
              <a:cxnLst/>
              <a:rect l="l" t="t" r="r" b="b"/>
              <a:pathLst>
                <a:path w="3670" h="8070" extrusionOk="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2"/>
            <p:cNvSpPr/>
            <p:nvPr/>
          </p:nvSpPr>
          <p:spPr>
            <a:xfrm>
              <a:off x="1360541" y="2754516"/>
              <a:ext cx="65927" cy="355454"/>
            </a:xfrm>
            <a:custGeom>
              <a:avLst/>
              <a:gdLst/>
              <a:ahLst/>
              <a:cxnLst/>
              <a:rect l="l" t="t" r="r" b="b"/>
              <a:pathLst>
                <a:path w="1297" h="6993" extrusionOk="0">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2"/>
            <p:cNvSpPr/>
            <p:nvPr/>
          </p:nvSpPr>
          <p:spPr>
            <a:xfrm>
              <a:off x="1426417" y="3107126"/>
              <a:ext cx="142985" cy="395356"/>
            </a:xfrm>
            <a:custGeom>
              <a:avLst/>
              <a:gdLst/>
              <a:ahLst/>
              <a:cxnLst/>
              <a:rect l="l" t="t" r="r" b="b"/>
              <a:pathLst>
                <a:path w="2813" h="7778" extrusionOk="0">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2"/>
            <p:cNvSpPr/>
            <p:nvPr/>
          </p:nvSpPr>
          <p:spPr>
            <a:xfrm>
              <a:off x="1450562" y="3458820"/>
              <a:ext cx="135513" cy="190511"/>
            </a:xfrm>
            <a:custGeom>
              <a:avLst/>
              <a:gdLst/>
              <a:ahLst/>
              <a:cxnLst/>
              <a:rect l="l" t="t" r="r" b="b"/>
              <a:pathLst>
                <a:path w="2666" h="3748" extrusionOk="0">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2"/>
            <p:cNvSpPr/>
            <p:nvPr/>
          </p:nvSpPr>
          <p:spPr>
            <a:xfrm>
              <a:off x="1426417" y="3107126"/>
              <a:ext cx="94696" cy="33446"/>
            </a:xfrm>
            <a:custGeom>
              <a:avLst/>
              <a:gdLst/>
              <a:ahLst/>
              <a:cxnLst/>
              <a:rect l="l" t="t" r="r" b="b"/>
              <a:pathLst>
                <a:path w="1863" h="658" extrusionOk="0">
                  <a:moveTo>
                    <a:pt x="1826" y="1"/>
                  </a:moveTo>
                  <a:lnTo>
                    <a:pt x="1" y="37"/>
                  </a:lnTo>
                  <a:lnTo>
                    <a:pt x="165" y="658"/>
                  </a:lnTo>
                  <a:lnTo>
                    <a:pt x="1863" y="128"/>
                  </a:lnTo>
                  <a:lnTo>
                    <a:pt x="1826"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819553" y="2649654"/>
              <a:ext cx="586527" cy="954892"/>
            </a:xfrm>
            <a:custGeom>
              <a:avLst/>
              <a:gdLst/>
              <a:ahLst/>
              <a:cxnLst/>
              <a:rect l="l" t="t" r="r" b="b"/>
              <a:pathLst>
                <a:path w="11539" h="18786" extrusionOk="0">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889190" y="3296417"/>
              <a:ext cx="412028" cy="153354"/>
            </a:xfrm>
            <a:custGeom>
              <a:avLst/>
              <a:gdLst/>
              <a:ahLst/>
              <a:cxnLst/>
              <a:rect l="l" t="t" r="r" b="b"/>
              <a:pathLst>
                <a:path w="8106" h="3017" extrusionOk="0">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2"/>
            <p:cNvSpPr/>
            <p:nvPr/>
          </p:nvSpPr>
          <p:spPr>
            <a:xfrm>
              <a:off x="1079398" y="3302924"/>
              <a:ext cx="241290" cy="85394"/>
            </a:xfrm>
            <a:custGeom>
              <a:avLst/>
              <a:gdLst/>
              <a:ahLst/>
              <a:cxnLst/>
              <a:rect l="l" t="t" r="r" b="b"/>
              <a:pathLst>
                <a:path w="4747" h="1680" extrusionOk="0">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2"/>
            <p:cNvSpPr/>
            <p:nvPr/>
          </p:nvSpPr>
          <p:spPr>
            <a:xfrm>
              <a:off x="961573" y="2827814"/>
              <a:ext cx="370246" cy="167485"/>
            </a:xfrm>
            <a:custGeom>
              <a:avLst/>
              <a:gdLst/>
              <a:ahLst/>
              <a:cxnLst/>
              <a:rect l="l" t="t" r="r" b="b"/>
              <a:pathLst>
                <a:path w="7284" h="3295" extrusionOk="0">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893816" y="2821358"/>
              <a:ext cx="301625" cy="99474"/>
            </a:xfrm>
            <a:custGeom>
              <a:avLst/>
              <a:gdLst/>
              <a:ahLst/>
              <a:cxnLst/>
              <a:rect l="l" t="t" r="r" b="b"/>
              <a:pathLst>
                <a:path w="5934" h="1957" extrusionOk="0">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955981" y="3100619"/>
              <a:ext cx="359165" cy="51491"/>
            </a:xfrm>
            <a:custGeom>
              <a:avLst/>
              <a:gdLst/>
              <a:ahLst/>
              <a:cxnLst/>
              <a:rect l="l" t="t" r="r" b="b"/>
              <a:pathLst>
                <a:path w="7066" h="1013" extrusionOk="0">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997713" y="2643198"/>
              <a:ext cx="95662" cy="296034"/>
            </a:xfrm>
            <a:custGeom>
              <a:avLst/>
              <a:gdLst/>
              <a:ahLst/>
              <a:cxnLst/>
              <a:rect l="l" t="t" r="r" b="b"/>
              <a:pathLst>
                <a:path w="1882" h="5824" extrusionOk="0">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1154576" y="2644113"/>
              <a:ext cx="124381" cy="177295"/>
            </a:xfrm>
            <a:custGeom>
              <a:avLst/>
              <a:gdLst/>
              <a:ahLst/>
              <a:cxnLst/>
              <a:rect l="l" t="t" r="r" b="b"/>
              <a:pathLst>
                <a:path w="2447" h="3488" extrusionOk="0">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970824" y="2924340"/>
              <a:ext cx="83565" cy="70806"/>
            </a:xfrm>
            <a:custGeom>
              <a:avLst/>
              <a:gdLst/>
              <a:ahLst/>
              <a:cxnLst/>
              <a:rect l="l" t="t" r="r" b="b"/>
              <a:pathLst>
                <a:path w="1644" h="1393" extrusionOk="0">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2"/>
            <p:cNvSpPr/>
            <p:nvPr/>
          </p:nvSpPr>
          <p:spPr>
            <a:xfrm>
              <a:off x="982871" y="2932676"/>
              <a:ext cx="62216" cy="53524"/>
            </a:xfrm>
            <a:custGeom>
              <a:avLst/>
              <a:gdLst/>
              <a:ahLst/>
              <a:cxnLst/>
              <a:rect l="l" t="t" r="r" b="b"/>
              <a:pathLst>
                <a:path w="1224" h="1053" extrusionOk="0">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2"/>
            <p:cNvSpPr/>
            <p:nvPr/>
          </p:nvSpPr>
          <p:spPr>
            <a:xfrm>
              <a:off x="998679" y="2943808"/>
              <a:ext cx="36242" cy="31311"/>
            </a:xfrm>
            <a:custGeom>
              <a:avLst/>
              <a:gdLst/>
              <a:ahLst/>
              <a:cxnLst/>
              <a:rect l="l" t="t" r="r" b="b"/>
              <a:pathLst>
                <a:path w="713" h="616" extrusionOk="0">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1159202" y="2821358"/>
              <a:ext cx="26025" cy="123466"/>
            </a:xfrm>
            <a:custGeom>
              <a:avLst/>
              <a:gdLst/>
              <a:ahLst/>
              <a:cxnLst/>
              <a:rect l="l" t="t" r="r" b="b"/>
              <a:pathLst>
                <a:path w="512" h="2429" extrusionOk="0">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2"/>
            <p:cNvSpPr/>
            <p:nvPr/>
          </p:nvSpPr>
          <p:spPr>
            <a:xfrm>
              <a:off x="1184261" y="2937149"/>
              <a:ext cx="13012" cy="9505"/>
            </a:xfrm>
            <a:custGeom>
              <a:avLst/>
              <a:gdLst/>
              <a:ahLst/>
              <a:cxnLst/>
              <a:rect l="l" t="t" r="r" b="b"/>
              <a:pathLst>
                <a:path w="256" h="187" extrusionOk="0">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2"/>
            <p:cNvSpPr/>
            <p:nvPr/>
          </p:nvSpPr>
          <p:spPr>
            <a:xfrm>
              <a:off x="1251052" y="2821358"/>
              <a:ext cx="26025" cy="123466"/>
            </a:xfrm>
            <a:custGeom>
              <a:avLst/>
              <a:gdLst/>
              <a:ahLst/>
              <a:cxnLst/>
              <a:rect l="l" t="t" r="r" b="b"/>
              <a:pathLst>
                <a:path w="512" h="2429" extrusionOk="0">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1239006" y="2937149"/>
              <a:ext cx="12098" cy="9505"/>
            </a:xfrm>
            <a:custGeom>
              <a:avLst/>
              <a:gdLst/>
              <a:ahLst/>
              <a:cxnLst/>
              <a:rect l="l" t="t" r="r" b="b"/>
              <a:pathLst>
                <a:path w="238" h="187" extrusionOk="0">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2"/>
            <p:cNvSpPr/>
            <p:nvPr/>
          </p:nvSpPr>
          <p:spPr>
            <a:xfrm>
              <a:off x="1078483" y="2567105"/>
              <a:ext cx="89105" cy="132717"/>
            </a:xfrm>
            <a:custGeom>
              <a:avLst/>
              <a:gdLst/>
              <a:ahLst/>
              <a:cxnLst/>
              <a:rect l="l" t="t" r="r" b="b"/>
              <a:pathLst>
                <a:path w="1753" h="2611" extrusionOk="0">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2"/>
            <p:cNvSpPr/>
            <p:nvPr/>
          </p:nvSpPr>
          <p:spPr>
            <a:xfrm>
              <a:off x="1078483" y="2567105"/>
              <a:ext cx="89105" cy="77058"/>
            </a:xfrm>
            <a:custGeom>
              <a:avLst/>
              <a:gdLst/>
              <a:ahLst/>
              <a:cxnLst/>
              <a:rect l="l" t="t" r="r" b="b"/>
              <a:pathLst>
                <a:path w="1753" h="1516" extrusionOk="0">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990292" y="2438098"/>
              <a:ext cx="265434" cy="101203"/>
            </a:xfrm>
            <a:custGeom>
              <a:avLst/>
              <a:gdLst/>
              <a:ahLst/>
              <a:cxnLst/>
              <a:rect l="l" t="t" r="r" b="b"/>
              <a:pathLst>
                <a:path w="5222" h="1991" extrusionOk="0">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990292" y="2260904"/>
              <a:ext cx="265434" cy="235699"/>
            </a:xfrm>
            <a:custGeom>
              <a:avLst/>
              <a:gdLst/>
              <a:ahLst/>
              <a:cxnLst/>
              <a:rect l="l" t="t" r="r" b="b"/>
              <a:pathLst>
                <a:path w="5222" h="4637" extrusionOk="0">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1020943" y="2384269"/>
              <a:ext cx="204184" cy="230209"/>
            </a:xfrm>
            <a:custGeom>
              <a:avLst/>
              <a:gdLst/>
              <a:ahLst/>
              <a:cxnLst/>
              <a:rect l="l" t="t" r="r" b="b"/>
              <a:pathLst>
                <a:path w="4017" h="4529" extrusionOk="0">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1031160" y="2481711"/>
              <a:ext cx="182836" cy="38122"/>
            </a:xfrm>
            <a:custGeom>
              <a:avLst/>
              <a:gdLst/>
              <a:ahLst/>
              <a:cxnLst/>
              <a:rect l="l" t="t" r="r" b="b"/>
              <a:pathLst>
                <a:path w="3597" h="750" extrusionOk="0">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2"/>
            <p:cNvSpPr/>
            <p:nvPr/>
          </p:nvSpPr>
          <p:spPr>
            <a:xfrm>
              <a:off x="1030194" y="2493808"/>
              <a:ext cx="185631" cy="130887"/>
            </a:xfrm>
            <a:custGeom>
              <a:avLst/>
              <a:gdLst/>
              <a:ahLst/>
              <a:cxnLst/>
              <a:rect l="l" t="t" r="r" b="b"/>
              <a:pathLst>
                <a:path w="3652" h="2575" extrusionOk="0">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2"/>
            <p:cNvSpPr/>
            <p:nvPr/>
          </p:nvSpPr>
          <p:spPr>
            <a:xfrm>
              <a:off x="1039496" y="2412022"/>
              <a:ext cx="68722" cy="19620"/>
            </a:xfrm>
            <a:custGeom>
              <a:avLst/>
              <a:gdLst/>
              <a:ahLst/>
              <a:cxnLst/>
              <a:rect l="l" t="t" r="r" b="b"/>
              <a:pathLst>
                <a:path w="1352" h="386" extrusionOk="0">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1061760" y="2440894"/>
              <a:ext cx="20484" cy="17333"/>
            </a:xfrm>
            <a:custGeom>
              <a:avLst/>
              <a:gdLst/>
              <a:ahLst/>
              <a:cxnLst/>
              <a:rect l="l" t="t" r="r" b="b"/>
              <a:pathLst>
                <a:path w="403" h="341" extrusionOk="0">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1138768" y="2412022"/>
              <a:ext cx="67807" cy="19620"/>
            </a:xfrm>
            <a:custGeom>
              <a:avLst/>
              <a:gdLst/>
              <a:ahLst/>
              <a:cxnLst/>
              <a:rect l="l" t="t" r="r" b="b"/>
              <a:pathLst>
                <a:path w="1334" h="386" extrusionOk="0">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1163827" y="2440894"/>
              <a:ext cx="20484" cy="17333"/>
            </a:xfrm>
            <a:custGeom>
              <a:avLst/>
              <a:gdLst/>
              <a:ahLst/>
              <a:cxnLst/>
              <a:rect l="l" t="t" r="r" b="b"/>
              <a:pathLst>
                <a:path w="403" h="341" extrusionOk="0">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2"/>
            <p:cNvSpPr/>
            <p:nvPr/>
          </p:nvSpPr>
          <p:spPr>
            <a:xfrm>
              <a:off x="1243631" y="3337234"/>
              <a:ext cx="58505" cy="7472"/>
            </a:xfrm>
            <a:custGeom>
              <a:avLst/>
              <a:gdLst/>
              <a:ahLst/>
              <a:cxnLst/>
              <a:rect l="l" t="t" r="r" b="b"/>
              <a:pathLst>
                <a:path w="1151" h="147" extrusionOk="0">
                  <a:moveTo>
                    <a:pt x="1" y="147"/>
                  </a:moveTo>
                  <a:lnTo>
                    <a:pt x="1" y="147"/>
                  </a:lnTo>
                  <a:lnTo>
                    <a:pt x="1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 name="曲線接點 4">
            <a:extLst>
              <a:ext uri="{FF2B5EF4-FFF2-40B4-BE49-F238E27FC236}">
                <a16:creationId xmlns:a16="http://schemas.microsoft.com/office/drawing/2014/main" id="{165DA578-CFAA-5644-A114-51ED006FECE0}"/>
              </a:ext>
            </a:extLst>
          </p:cNvPr>
          <p:cNvCxnSpPr>
            <a:cxnSpLocks/>
          </p:cNvCxnSpPr>
          <p:nvPr/>
        </p:nvCxnSpPr>
        <p:spPr>
          <a:xfrm rot="10800000" flipV="1">
            <a:off x="2533650" y="2571750"/>
            <a:ext cx="698500" cy="685800"/>
          </a:xfrm>
          <a:prstGeom prst="curved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2" name="曲線接點 381">
            <a:extLst>
              <a:ext uri="{FF2B5EF4-FFF2-40B4-BE49-F238E27FC236}">
                <a16:creationId xmlns:a16="http://schemas.microsoft.com/office/drawing/2014/main" id="{6BFD0206-F4E6-264E-BE29-F19D1FA4A1A5}"/>
              </a:ext>
            </a:extLst>
          </p:cNvPr>
          <p:cNvCxnSpPr>
            <a:cxnSpLocks/>
          </p:cNvCxnSpPr>
          <p:nvPr/>
        </p:nvCxnSpPr>
        <p:spPr>
          <a:xfrm>
            <a:off x="2533649" y="3371850"/>
            <a:ext cx="781051" cy="681222"/>
          </a:xfrm>
          <a:prstGeom prst="curved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文字方塊 15">
            <a:extLst>
              <a:ext uri="{FF2B5EF4-FFF2-40B4-BE49-F238E27FC236}">
                <a16:creationId xmlns:a16="http://schemas.microsoft.com/office/drawing/2014/main" id="{A96434FA-0120-0841-83C9-F8C20A7F5D5E}"/>
              </a:ext>
            </a:extLst>
          </p:cNvPr>
          <p:cNvSpPr txBox="1"/>
          <p:nvPr/>
        </p:nvSpPr>
        <p:spPr>
          <a:xfrm>
            <a:off x="1771648" y="3122075"/>
            <a:ext cx="781051" cy="430887"/>
          </a:xfrm>
          <a:prstGeom prst="rect">
            <a:avLst/>
          </a:prstGeom>
          <a:noFill/>
        </p:spPr>
        <p:txBody>
          <a:bodyPr wrap="square" rtlCol="0">
            <a:spAutoFit/>
          </a:bodyPr>
          <a:lstStyle/>
          <a:p>
            <a:pPr algn="ctr"/>
            <a:r>
              <a:rPr kumimoji="1" lang="en-US" altLang="zh-TW" sz="1050" dirty="0">
                <a:solidFill>
                  <a:schemeClr val="tx2"/>
                </a:solidFill>
              </a:rPr>
              <a:t>Logical Alignment</a:t>
            </a:r>
            <a:endParaRPr kumimoji="1" lang="zh-TW" altLang="en-US" sz="1050" dirty="0">
              <a:solidFill>
                <a:schemeClr val="tx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54" name="Google Shape;2354;p6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 requests – Raise requests </a:t>
            </a:r>
            <a:r>
              <a:rPr lang="en" sz="1800" dirty="0"/>
              <a:t>(Enterprise)</a:t>
            </a:r>
            <a:endParaRPr sz="1600" dirty="0"/>
          </a:p>
        </p:txBody>
      </p:sp>
      <p:grpSp>
        <p:nvGrpSpPr>
          <p:cNvPr id="2472" name="Google Shape;2472;p62"/>
          <p:cNvGrpSpPr/>
          <p:nvPr/>
        </p:nvGrpSpPr>
        <p:grpSpPr>
          <a:xfrm>
            <a:off x="1014918" y="1890860"/>
            <a:ext cx="1068818" cy="1032987"/>
            <a:chOff x="8429700" y="549598"/>
            <a:chExt cx="3880967" cy="3750859"/>
          </a:xfrm>
        </p:grpSpPr>
        <p:sp>
          <p:nvSpPr>
            <p:cNvPr id="2473" name="Google Shape;2473;p62"/>
            <p:cNvSpPr/>
            <p:nvPr/>
          </p:nvSpPr>
          <p:spPr>
            <a:xfrm>
              <a:off x="9869980" y="549598"/>
              <a:ext cx="2400468" cy="2760204"/>
            </a:xfrm>
            <a:custGeom>
              <a:avLst/>
              <a:gdLst/>
              <a:ahLst/>
              <a:cxnLst/>
              <a:rect l="l" t="t" r="r" b="b"/>
              <a:pathLst>
                <a:path w="27292" h="31382" extrusionOk="0">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10772320" y="2600026"/>
              <a:ext cx="493076" cy="574874"/>
            </a:xfrm>
            <a:custGeom>
              <a:avLst/>
              <a:gdLst/>
              <a:ahLst/>
              <a:cxnLst/>
              <a:rect l="l" t="t" r="r" b="b"/>
              <a:pathLst>
                <a:path w="5606" h="6536" extrusionOk="0">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10867049" y="2696338"/>
              <a:ext cx="346895" cy="334053"/>
            </a:xfrm>
            <a:custGeom>
              <a:avLst/>
              <a:gdLst/>
              <a:ahLst/>
              <a:cxnLst/>
              <a:rect l="l" t="t" r="r" b="b"/>
              <a:pathLst>
                <a:path w="3944" h="3798" extrusionOk="0">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11008394" y="2720438"/>
              <a:ext cx="97982" cy="239326"/>
            </a:xfrm>
            <a:custGeom>
              <a:avLst/>
              <a:gdLst/>
              <a:ahLst/>
              <a:cxnLst/>
              <a:rect l="l" t="t" r="r" b="b"/>
              <a:pathLst>
                <a:path w="1114" h="2721" extrusionOk="0">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11077440" y="2097446"/>
              <a:ext cx="492988" cy="576545"/>
            </a:xfrm>
            <a:custGeom>
              <a:avLst/>
              <a:gdLst/>
              <a:ahLst/>
              <a:cxnLst/>
              <a:rect l="l" t="t" r="r" b="b"/>
              <a:pathLst>
                <a:path w="5605" h="6555" extrusionOk="0">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11191431" y="2195429"/>
              <a:ext cx="329216" cy="334053"/>
            </a:xfrm>
            <a:custGeom>
              <a:avLst/>
              <a:gdLst/>
              <a:ahLst/>
              <a:cxnLst/>
              <a:rect l="l" t="t" r="r" b="b"/>
              <a:pathLst>
                <a:path w="3743" h="3798" extrusionOk="0">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11313425" y="2217858"/>
              <a:ext cx="99653" cy="240909"/>
            </a:xfrm>
            <a:custGeom>
              <a:avLst/>
              <a:gdLst/>
              <a:ahLst/>
              <a:cxnLst/>
              <a:rect l="l" t="t" r="r" b="b"/>
              <a:pathLst>
                <a:path w="1133" h="2739" extrusionOk="0">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11337525" y="1601287"/>
              <a:ext cx="494659" cy="574962"/>
            </a:xfrm>
            <a:custGeom>
              <a:avLst/>
              <a:gdLst/>
              <a:ahLst/>
              <a:cxnLst/>
              <a:rect l="l" t="t" r="r" b="b"/>
              <a:pathLst>
                <a:path w="5624" h="6537" extrusionOk="0">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11451516" y="1697686"/>
              <a:ext cx="327632" cy="334053"/>
            </a:xfrm>
            <a:custGeom>
              <a:avLst/>
              <a:gdLst/>
              <a:ahLst/>
              <a:cxnLst/>
              <a:rect l="l" t="t" r="r" b="b"/>
              <a:pathLst>
                <a:path w="3725" h="3798" extrusionOk="0">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11573599" y="1721698"/>
              <a:ext cx="99565" cy="239326"/>
            </a:xfrm>
            <a:custGeom>
              <a:avLst/>
              <a:gdLst/>
              <a:ahLst/>
              <a:cxnLst/>
              <a:rect l="l" t="t" r="r" b="b"/>
              <a:pathLst>
                <a:path w="1132" h="2721" extrusionOk="0">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11613707" y="1065020"/>
              <a:ext cx="491405" cy="573291"/>
            </a:xfrm>
            <a:custGeom>
              <a:avLst/>
              <a:gdLst/>
              <a:ahLst/>
              <a:cxnLst/>
              <a:rect l="l" t="t" r="r" b="b"/>
              <a:pathLst>
                <a:path w="5587" h="6518" extrusionOk="0">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11727698" y="1161331"/>
              <a:ext cx="327632" cy="334053"/>
            </a:xfrm>
            <a:custGeom>
              <a:avLst/>
              <a:gdLst/>
              <a:ahLst/>
              <a:cxnLst/>
              <a:rect l="l" t="t" r="r" b="b"/>
              <a:pathLst>
                <a:path w="3725" h="3798" extrusionOk="0">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2"/>
            <p:cNvSpPr/>
            <p:nvPr/>
          </p:nvSpPr>
          <p:spPr>
            <a:xfrm>
              <a:off x="11849693" y="1185431"/>
              <a:ext cx="99653" cy="239326"/>
            </a:xfrm>
            <a:custGeom>
              <a:avLst/>
              <a:gdLst/>
              <a:ahLst/>
              <a:cxnLst/>
              <a:rect l="l" t="t" r="r" b="b"/>
              <a:pathLst>
                <a:path w="1133" h="2721" extrusionOk="0">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10051433" y="2217858"/>
              <a:ext cx="492988" cy="574874"/>
            </a:xfrm>
            <a:custGeom>
              <a:avLst/>
              <a:gdLst/>
              <a:ahLst/>
              <a:cxnLst/>
              <a:rect l="l" t="t" r="r" b="b"/>
              <a:pathLst>
                <a:path w="5605" h="6536" extrusionOk="0">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10165424" y="2314169"/>
              <a:ext cx="327632" cy="334141"/>
            </a:xfrm>
            <a:custGeom>
              <a:avLst/>
              <a:gdLst/>
              <a:ahLst/>
              <a:cxnLst/>
              <a:rect l="l" t="t" r="r" b="b"/>
              <a:pathLst>
                <a:path w="3725" h="3799" extrusionOk="0">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10285836" y="2338269"/>
              <a:ext cx="99653" cy="239326"/>
            </a:xfrm>
            <a:custGeom>
              <a:avLst/>
              <a:gdLst/>
              <a:ahLst/>
              <a:cxnLst/>
              <a:rect l="l" t="t" r="r" b="b"/>
              <a:pathLst>
                <a:path w="1133" h="2721" extrusionOk="0">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10356464" y="1715278"/>
              <a:ext cx="492988" cy="574962"/>
            </a:xfrm>
            <a:custGeom>
              <a:avLst/>
              <a:gdLst/>
              <a:ahLst/>
              <a:cxnLst/>
              <a:rect l="l" t="t" r="r" b="b"/>
              <a:pathLst>
                <a:path w="5605" h="6537" extrusionOk="0">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10472126" y="1813261"/>
              <a:ext cx="325961" cy="334053"/>
            </a:xfrm>
            <a:custGeom>
              <a:avLst/>
              <a:gdLst/>
              <a:ahLst/>
              <a:cxnLst/>
              <a:rect l="l" t="t" r="r" b="b"/>
              <a:pathLst>
                <a:path w="3706" h="3798" extrusionOk="0">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10592538" y="1835689"/>
              <a:ext cx="99653" cy="240997"/>
            </a:xfrm>
            <a:custGeom>
              <a:avLst/>
              <a:gdLst/>
              <a:ahLst/>
              <a:cxnLst/>
              <a:rect l="l" t="t" r="r" b="b"/>
              <a:pathLst>
                <a:path w="1133" h="2740" extrusionOk="0">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10614967" y="1219206"/>
              <a:ext cx="494659" cy="574874"/>
            </a:xfrm>
            <a:custGeom>
              <a:avLst/>
              <a:gdLst/>
              <a:ahLst/>
              <a:cxnLst/>
              <a:rect l="l" t="t" r="r" b="b"/>
              <a:pathLst>
                <a:path w="5624" h="6536" extrusionOk="0">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10730629" y="1315518"/>
              <a:ext cx="327632" cy="334053"/>
            </a:xfrm>
            <a:custGeom>
              <a:avLst/>
              <a:gdLst/>
              <a:ahLst/>
              <a:cxnLst/>
              <a:rect l="l" t="t" r="r" b="b"/>
              <a:pathLst>
                <a:path w="3725" h="3798" extrusionOk="0">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10852624" y="1339618"/>
              <a:ext cx="98070" cy="239326"/>
            </a:xfrm>
            <a:custGeom>
              <a:avLst/>
              <a:gdLst/>
              <a:ahLst/>
              <a:cxnLst/>
              <a:rect l="l" t="t" r="r" b="b"/>
              <a:pathLst>
                <a:path w="1115" h="2721" extrusionOk="0">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10892732" y="681268"/>
              <a:ext cx="493076" cy="576545"/>
            </a:xfrm>
            <a:custGeom>
              <a:avLst/>
              <a:gdLst/>
              <a:ahLst/>
              <a:cxnLst/>
              <a:rect l="l" t="t" r="r" b="b"/>
              <a:pathLst>
                <a:path w="5606" h="6555" extrusionOk="0">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11006811" y="780834"/>
              <a:ext cx="327632" cy="334053"/>
            </a:xfrm>
            <a:custGeom>
              <a:avLst/>
              <a:gdLst/>
              <a:ahLst/>
              <a:cxnLst/>
              <a:rect l="l" t="t" r="r" b="b"/>
              <a:pathLst>
                <a:path w="3725" h="3798" extrusionOk="0">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11127223" y="803263"/>
              <a:ext cx="99565" cy="239326"/>
            </a:xfrm>
            <a:custGeom>
              <a:avLst/>
              <a:gdLst/>
              <a:ahLst/>
              <a:cxnLst/>
              <a:rect l="l" t="t" r="r" b="b"/>
              <a:pathLst>
                <a:path w="1132" h="2721" extrusionOk="0">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2"/>
            <p:cNvSpPr/>
            <p:nvPr/>
          </p:nvSpPr>
          <p:spPr>
            <a:xfrm>
              <a:off x="8429700" y="1938510"/>
              <a:ext cx="451297" cy="395094"/>
            </a:xfrm>
            <a:custGeom>
              <a:avLst/>
              <a:gdLst/>
              <a:ahLst/>
              <a:cxnLst/>
              <a:rect l="l" t="t" r="r" b="b"/>
              <a:pathLst>
                <a:path w="5131" h="4492" extrusionOk="0">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2"/>
            <p:cNvSpPr/>
            <p:nvPr/>
          </p:nvSpPr>
          <p:spPr>
            <a:xfrm>
              <a:off x="8485904" y="1962610"/>
              <a:ext cx="327632" cy="343640"/>
            </a:xfrm>
            <a:custGeom>
              <a:avLst/>
              <a:gdLst/>
              <a:ahLst/>
              <a:cxnLst/>
              <a:rect l="l" t="t" r="r" b="b"/>
              <a:pathLst>
                <a:path w="3725" h="3907" extrusionOk="0">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9833038" y="1620549"/>
              <a:ext cx="484984" cy="271429"/>
            </a:xfrm>
            <a:custGeom>
              <a:avLst/>
              <a:gdLst/>
              <a:ahLst/>
              <a:cxnLst/>
              <a:rect l="l" t="t" r="r" b="b"/>
              <a:pathLst>
                <a:path w="5514" h="3086" extrusionOk="0">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9833038" y="1620549"/>
              <a:ext cx="484984" cy="271429"/>
            </a:xfrm>
            <a:custGeom>
              <a:avLst/>
              <a:gdLst/>
              <a:ahLst/>
              <a:cxnLst/>
              <a:rect l="l" t="t" r="r" b="b"/>
              <a:pathLst>
                <a:path w="5514" h="3086" extrusionOk="0">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9829872" y="1509813"/>
              <a:ext cx="480146" cy="250496"/>
            </a:xfrm>
            <a:custGeom>
              <a:avLst/>
              <a:gdLst/>
              <a:ahLst/>
              <a:cxnLst/>
              <a:rect l="l" t="t" r="r" b="b"/>
              <a:pathLst>
                <a:path w="5459" h="2848" extrusionOk="0">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9837876" y="1564345"/>
              <a:ext cx="456047" cy="130173"/>
            </a:xfrm>
            <a:custGeom>
              <a:avLst/>
              <a:gdLst/>
              <a:ahLst/>
              <a:cxnLst/>
              <a:rect l="l" t="t" r="r" b="b"/>
              <a:pathLst>
                <a:path w="5185" h="1480" extrusionOk="0">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8967639" y="1726536"/>
              <a:ext cx="608561" cy="467305"/>
            </a:xfrm>
            <a:custGeom>
              <a:avLst/>
              <a:gdLst/>
              <a:ahLst/>
              <a:cxnLst/>
              <a:rect l="l" t="t" r="r" b="b"/>
              <a:pathLst>
                <a:path w="6919" h="5313" extrusionOk="0">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2"/>
            <p:cNvSpPr/>
            <p:nvPr/>
          </p:nvSpPr>
          <p:spPr>
            <a:xfrm>
              <a:off x="8969222" y="1731989"/>
              <a:ext cx="385419" cy="317342"/>
            </a:xfrm>
            <a:custGeom>
              <a:avLst/>
              <a:gdLst/>
              <a:ahLst/>
              <a:cxnLst/>
              <a:rect l="l" t="t" r="r" b="b"/>
              <a:pathLst>
                <a:path w="4382" h="3608" extrusionOk="0">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2"/>
            <p:cNvSpPr/>
            <p:nvPr/>
          </p:nvSpPr>
          <p:spPr>
            <a:xfrm>
              <a:off x="9711043" y="936076"/>
              <a:ext cx="300278" cy="355514"/>
            </a:xfrm>
            <a:custGeom>
              <a:avLst/>
              <a:gdLst/>
              <a:ahLst/>
              <a:cxnLst/>
              <a:rect l="l" t="t" r="r" b="b"/>
              <a:pathLst>
                <a:path w="3414" h="4042" extrusionOk="0">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9770413" y="649692"/>
              <a:ext cx="315846" cy="381725"/>
            </a:xfrm>
            <a:custGeom>
              <a:avLst/>
              <a:gdLst/>
              <a:ahLst/>
              <a:cxnLst/>
              <a:rect l="l" t="t" r="r" b="b"/>
              <a:pathLst>
                <a:path w="3591" h="4340" extrusionOk="0">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2"/>
            <p:cNvSpPr/>
            <p:nvPr/>
          </p:nvSpPr>
          <p:spPr>
            <a:xfrm>
              <a:off x="11986201" y="1651070"/>
              <a:ext cx="324466" cy="483401"/>
            </a:xfrm>
            <a:custGeom>
              <a:avLst/>
              <a:gdLst/>
              <a:ahLst/>
              <a:cxnLst/>
              <a:rect l="l" t="t" r="r" b="b"/>
              <a:pathLst>
                <a:path w="3689" h="5496" extrusionOk="0">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12013467" y="1692849"/>
              <a:ext cx="277938" cy="390256"/>
            </a:xfrm>
            <a:custGeom>
              <a:avLst/>
              <a:gdLst/>
              <a:ahLst/>
              <a:cxnLst/>
              <a:rect l="l" t="t" r="r" b="b"/>
              <a:pathLst>
                <a:path w="3160" h="4437" extrusionOk="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2"/>
            <p:cNvSpPr/>
            <p:nvPr/>
          </p:nvSpPr>
          <p:spPr>
            <a:xfrm>
              <a:off x="11427416" y="3014299"/>
              <a:ext cx="464139" cy="374161"/>
            </a:xfrm>
            <a:custGeom>
              <a:avLst/>
              <a:gdLst/>
              <a:ahLst/>
              <a:cxnLst/>
              <a:rect l="l" t="t" r="r" b="b"/>
              <a:pathLst>
                <a:path w="5277" h="4254" extrusionOk="0">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11477200" y="3038398"/>
              <a:ext cx="350149" cy="324378"/>
            </a:xfrm>
            <a:custGeom>
              <a:avLst/>
              <a:gdLst/>
              <a:ahLst/>
              <a:cxnLst/>
              <a:rect l="l" t="t" r="r" b="b"/>
              <a:pathLst>
                <a:path w="3981" h="3688" extrusionOk="0">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11347201" y="2529398"/>
              <a:ext cx="608561" cy="465722"/>
            </a:xfrm>
            <a:custGeom>
              <a:avLst/>
              <a:gdLst/>
              <a:ahLst/>
              <a:cxnLst/>
              <a:rect l="l" t="t" r="r" b="b"/>
              <a:pathLst>
                <a:path w="6919" h="5295" extrusionOk="0">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11347201" y="2672238"/>
              <a:ext cx="385419" cy="316638"/>
            </a:xfrm>
            <a:custGeom>
              <a:avLst/>
              <a:gdLst/>
              <a:ahLst/>
              <a:cxnLst/>
              <a:rect l="l" t="t" r="r" b="b"/>
              <a:pathLst>
                <a:path w="4382" h="3600" extrusionOk="0">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11009977" y="3298484"/>
              <a:ext cx="372577" cy="320684"/>
            </a:xfrm>
            <a:custGeom>
              <a:avLst/>
              <a:gdLst/>
              <a:ahLst/>
              <a:cxnLst/>
              <a:rect l="l" t="t" r="r" b="b"/>
              <a:pathLst>
                <a:path w="4236" h="3646" extrusionOk="0">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2"/>
            <p:cNvSpPr/>
            <p:nvPr/>
          </p:nvSpPr>
          <p:spPr>
            <a:xfrm>
              <a:off x="10767483" y="3159074"/>
              <a:ext cx="399931" cy="348214"/>
            </a:xfrm>
            <a:custGeom>
              <a:avLst/>
              <a:gdLst/>
              <a:ahLst/>
              <a:cxnLst/>
              <a:rect l="l" t="t" r="r" b="b"/>
              <a:pathLst>
                <a:path w="4547" h="3959" extrusionOk="0">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2"/>
            <p:cNvSpPr/>
            <p:nvPr/>
          </p:nvSpPr>
          <p:spPr>
            <a:xfrm>
              <a:off x="8453800" y="822613"/>
              <a:ext cx="942614" cy="573291"/>
            </a:xfrm>
            <a:custGeom>
              <a:avLst/>
              <a:gdLst/>
              <a:ahLst/>
              <a:cxnLst/>
              <a:rect l="l" t="t" r="r" b="b"/>
              <a:pathLst>
                <a:path w="10717" h="6518" extrusionOk="0">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2"/>
            <p:cNvSpPr/>
            <p:nvPr/>
          </p:nvSpPr>
          <p:spPr>
            <a:xfrm>
              <a:off x="8477900" y="936604"/>
              <a:ext cx="997146" cy="704608"/>
            </a:xfrm>
            <a:custGeom>
              <a:avLst/>
              <a:gdLst/>
              <a:ahLst/>
              <a:cxnLst/>
              <a:rect l="l" t="t" r="r" b="b"/>
              <a:pathLst>
                <a:path w="11337" h="8011" extrusionOk="0">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2"/>
            <p:cNvSpPr/>
            <p:nvPr/>
          </p:nvSpPr>
          <p:spPr>
            <a:xfrm>
              <a:off x="9319199" y="1040920"/>
              <a:ext cx="139848" cy="271429"/>
            </a:xfrm>
            <a:custGeom>
              <a:avLst/>
              <a:gdLst/>
              <a:ahLst/>
              <a:cxnLst/>
              <a:rect l="l" t="t" r="r" b="b"/>
              <a:pathLst>
                <a:path w="1590" h="3086" extrusionOk="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a:off x="9218050" y="1153327"/>
              <a:ext cx="165531" cy="244163"/>
            </a:xfrm>
            <a:custGeom>
              <a:avLst/>
              <a:gdLst/>
              <a:ahLst/>
              <a:cxnLst/>
              <a:rect l="l" t="t" r="r" b="b"/>
              <a:pathLst>
                <a:path w="1882" h="2776" extrusionOk="0">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a:off x="9124992" y="1214369"/>
              <a:ext cx="147764" cy="260171"/>
            </a:xfrm>
            <a:custGeom>
              <a:avLst/>
              <a:gdLst/>
              <a:ahLst/>
              <a:cxnLst/>
              <a:rect l="l" t="t" r="r" b="b"/>
              <a:pathLst>
                <a:path w="1680" h="2958" extrusionOk="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a:off x="9001326" y="1278577"/>
              <a:ext cx="151019" cy="255333"/>
            </a:xfrm>
            <a:custGeom>
              <a:avLst/>
              <a:gdLst/>
              <a:ahLst/>
              <a:cxnLst/>
              <a:rect l="l" t="t" r="r" b="b"/>
              <a:pathLst>
                <a:path w="1717" h="2903" extrusionOk="0">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2"/>
            <p:cNvSpPr/>
            <p:nvPr/>
          </p:nvSpPr>
          <p:spPr>
            <a:xfrm>
              <a:off x="8863235" y="1329943"/>
              <a:ext cx="151019" cy="261842"/>
            </a:xfrm>
            <a:custGeom>
              <a:avLst/>
              <a:gdLst/>
              <a:ahLst/>
              <a:cxnLst/>
              <a:rect l="l" t="t" r="r" b="b"/>
              <a:pathLst>
                <a:path w="1717" h="2977" extrusionOk="0">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a:off x="8742823" y="1365301"/>
              <a:ext cx="143015" cy="255333"/>
            </a:xfrm>
            <a:custGeom>
              <a:avLst/>
              <a:gdLst/>
              <a:ahLst/>
              <a:cxnLst/>
              <a:rect l="l" t="t" r="r" b="b"/>
              <a:pathLst>
                <a:path w="1626" h="2903" extrusionOk="0">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8588636" y="1389401"/>
              <a:ext cx="135011" cy="251199"/>
            </a:xfrm>
            <a:custGeom>
              <a:avLst/>
              <a:gdLst/>
              <a:ahLst/>
              <a:cxnLst/>
              <a:rect l="l" t="t" r="r" b="b"/>
              <a:pathLst>
                <a:path w="1535" h="2856" extrusionOk="0">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2"/>
            <p:cNvSpPr/>
            <p:nvPr/>
          </p:nvSpPr>
          <p:spPr>
            <a:xfrm>
              <a:off x="9070372" y="2269224"/>
              <a:ext cx="1734121" cy="2031233"/>
            </a:xfrm>
            <a:custGeom>
              <a:avLst/>
              <a:gdLst/>
              <a:ahLst/>
              <a:cxnLst/>
              <a:rect l="l" t="t" r="r" b="b"/>
              <a:pathLst>
                <a:path w="19716" h="23094" extrusionOk="0">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2"/>
            <p:cNvSpPr/>
            <p:nvPr/>
          </p:nvSpPr>
          <p:spPr>
            <a:xfrm>
              <a:off x="9113734" y="2834429"/>
              <a:ext cx="1130398" cy="1233217"/>
            </a:xfrm>
            <a:custGeom>
              <a:avLst/>
              <a:gdLst/>
              <a:ahLst/>
              <a:cxnLst/>
              <a:rect l="l" t="t" r="r" b="b"/>
              <a:pathLst>
                <a:path w="12852" h="14021" extrusionOk="0">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2"/>
            <p:cNvSpPr/>
            <p:nvPr/>
          </p:nvSpPr>
          <p:spPr>
            <a:xfrm>
              <a:off x="9317616" y="3094514"/>
              <a:ext cx="476980" cy="456135"/>
            </a:xfrm>
            <a:custGeom>
              <a:avLst/>
              <a:gdLst/>
              <a:ahLst/>
              <a:cxnLst/>
              <a:rect l="l" t="t" r="r" b="b"/>
              <a:pathLst>
                <a:path w="5423" h="5186" extrusionOk="0">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2"/>
            <p:cNvSpPr/>
            <p:nvPr/>
          </p:nvSpPr>
          <p:spPr>
            <a:xfrm>
              <a:off x="9555273" y="3512041"/>
              <a:ext cx="409518" cy="257005"/>
            </a:xfrm>
            <a:custGeom>
              <a:avLst/>
              <a:gdLst/>
              <a:ahLst/>
              <a:cxnLst/>
              <a:rect l="l" t="t" r="r" b="b"/>
              <a:pathLst>
                <a:path w="4656" h="2922" extrusionOk="0">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2"/>
            <p:cNvSpPr/>
            <p:nvPr/>
          </p:nvSpPr>
          <p:spPr>
            <a:xfrm>
              <a:off x="9635577" y="3653298"/>
              <a:ext cx="399843" cy="244163"/>
            </a:xfrm>
            <a:custGeom>
              <a:avLst/>
              <a:gdLst/>
              <a:ahLst/>
              <a:cxnLst/>
              <a:rect l="l" t="t" r="r" b="b"/>
              <a:pathLst>
                <a:path w="4546" h="2776" extrusionOk="0">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2"/>
            <p:cNvSpPr/>
            <p:nvPr/>
          </p:nvSpPr>
          <p:spPr>
            <a:xfrm>
              <a:off x="8996488" y="1970614"/>
              <a:ext cx="892831" cy="660014"/>
            </a:xfrm>
            <a:custGeom>
              <a:avLst/>
              <a:gdLst/>
              <a:ahLst/>
              <a:cxnLst/>
              <a:rect l="l" t="t" r="r" b="b"/>
              <a:pathLst>
                <a:path w="10151" h="7504" extrusionOk="0">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2"/>
            <p:cNvSpPr/>
            <p:nvPr/>
          </p:nvSpPr>
          <p:spPr>
            <a:xfrm>
              <a:off x="9010913" y="2170010"/>
              <a:ext cx="425614" cy="230970"/>
            </a:xfrm>
            <a:custGeom>
              <a:avLst/>
              <a:gdLst/>
              <a:ahLst/>
              <a:cxnLst/>
              <a:rect l="l" t="t" r="r" b="b"/>
              <a:pathLst>
                <a:path w="4839" h="2626" extrusionOk="0">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2"/>
            <p:cNvSpPr/>
            <p:nvPr/>
          </p:nvSpPr>
          <p:spPr>
            <a:xfrm>
              <a:off x="9540848" y="2001134"/>
              <a:ext cx="228067" cy="136770"/>
            </a:xfrm>
            <a:custGeom>
              <a:avLst/>
              <a:gdLst/>
              <a:ahLst/>
              <a:cxnLst/>
              <a:rect l="l" t="t" r="r" b="b"/>
              <a:pathLst>
                <a:path w="2593" h="1555" extrusionOk="0">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2"/>
            <p:cNvSpPr/>
            <p:nvPr/>
          </p:nvSpPr>
          <p:spPr>
            <a:xfrm>
              <a:off x="9031847" y="2355861"/>
              <a:ext cx="248913" cy="135099"/>
            </a:xfrm>
            <a:custGeom>
              <a:avLst/>
              <a:gdLst/>
              <a:ahLst/>
              <a:cxnLst/>
              <a:rect l="l" t="t" r="r" b="b"/>
              <a:pathLst>
                <a:path w="2830" h="1536" extrusionOk="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2"/>
            <p:cNvSpPr/>
            <p:nvPr/>
          </p:nvSpPr>
          <p:spPr>
            <a:xfrm>
              <a:off x="9580956" y="2161654"/>
              <a:ext cx="269846" cy="153921"/>
            </a:xfrm>
            <a:custGeom>
              <a:avLst/>
              <a:gdLst/>
              <a:ahLst/>
              <a:cxnLst/>
              <a:rect l="l" t="t" r="r" b="b"/>
              <a:pathLst>
                <a:path w="3068" h="1750" extrusionOk="0">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2"/>
            <p:cNvSpPr/>
            <p:nvPr/>
          </p:nvSpPr>
          <p:spPr>
            <a:xfrm>
              <a:off x="9075209" y="2351199"/>
              <a:ext cx="423943" cy="237654"/>
            </a:xfrm>
            <a:custGeom>
              <a:avLst/>
              <a:gdLst/>
              <a:ahLst/>
              <a:cxnLst/>
              <a:rect l="l" t="t" r="r" b="b"/>
              <a:pathLst>
                <a:path w="4820" h="2702" extrusionOk="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2"/>
            <p:cNvSpPr/>
            <p:nvPr/>
          </p:nvSpPr>
          <p:spPr>
            <a:xfrm>
              <a:off x="9386661" y="2078184"/>
              <a:ext cx="422360" cy="218568"/>
            </a:xfrm>
            <a:custGeom>
              <a:avLst/>
              <a:gdLst/>
              <a:ahLst/>
              <a:cxnLst/>
              <a:rect l="l" t="t" r="r" b="b"/>
              <a:pathLst>
                <a:path w="4802" h="2485" extrusionOk="0">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62"/>
          <p:cNvGrpSpPr/>
          <p:nvPr/>
        </p:nvGrpSpPr>
        <p:grpSpPr>
          <a:xfrm>
            <a:off x="895441" y="3796077"/>
            <a:ext cx="976632" cy="605919"/>
            <a:chOff x="4322570" y="3179740"/>
            <a:chExt cx="1895636" cy="1176085"/>
          </a:xfrm>
        </p:grpSpPr>
        <p:sp>
          <p:nvSpPr>
            <p:cNvPr id="2544" name="Google Shape;2544;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62"/>
          <p:cNvGrpSpPr/>
          <p:nvPr/>
        </p:nvGrpSpPr>
        <p:grpSpPr>
          <a:xfrm>
            <a:off x="979706" y="3921499"/>
            <a:ext cx="976632" cy="605919"/>
            <a:chOff x="4322570" y="3179740"/>
            <a:chExt cx="1895636" cy="1176085"/>
          </a:xfrm>
        </p:grpSpPr>
        <p:sp>
          <p:nvSpPr>
            <p:cNvPr id="2547" name="Google Shape;2547;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62"/>
          <p:cNvGrpSpPr/>
          <p:nvPr/>
        </p:nvGrpSpPr>
        <p:grpSpPr>
          <a:xfrm>
            <a:off x="1176236" y="4035370"/>
            <a:ext cx="583007" cy="449699"/>
            <a:chOff x="4702088" y="2980703"/>
            <a:chExt cx="790840" cy="610010"/>
          </a:xfrm>
        </p:grpSpPr>
        <p:sp>
          <p:nvSpPr>
            <p:cNvPr id="2550" name="Google Shape;2550;p62"/>
            <p:cNvSpPr/>
            <p:nvPr/>
          </p:nvSpPr>
          <p:spPr>
            <a:xfrm>
              <a:off x="5129909" y="3233151"/>
              <a:ext cx="187323" cy="92486"/>
            </a:xfrm>
            <a:custGeom>
              <a:avLst/>
              <a:gdLst/>
              <a:ahLst/>
              <a:cxnLst/>
              <a:rect l="l" t="t" r="r" b="b"/>
              <a:pathLst>
                <a:path w="5736" h="2832" extrusionOk="0">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2"/>
            <p:cNvSpPr/>
            <p:nvPr/>
          </p:nvSpPr>
          <p:spPr>
            <a:xfrm>
              <a:off x="4992778" y="3314698"/>
              <a:ext cx="500150" cy="275662"/>
            </a:xfrm>
            <a:custGeom>
              <a:avLst/>
              <a:gdLst/>
              <a:ahLst/>
              <a:cxnLst/>
              <a:rect l="l" t="t" r="r" b="b"/>
              <a:pathLst>
                <a:path w="15315" h="8441" extrusionOk="0">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2"/>
            <p:cNvSpPr/>
            <p:nvPr/>
          </p:nvSpPr>
          <p:spPr>
            <a:xfrm>
              <a:off x="4992778" y="3314698"/>
              <a:ext cx="430230" cy="275662"/>
            </a:xfrm>
            <a:custGeom>
              <a:avLst/>
              <a:gdLst/>
              <a:ahLst/>
              <a:cxnLst/>
              <a:rect l="l" t="t" r="r" b="b"/>
              <a:pathLst>
                <a:path w="13174" h="8441" extrusionOk="0">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2"/>
            <p:cNvSpPr/>
            <p:nvPr/>
          </p:nvSpPr>
          <p:spPr>
            <a:xfrm>
              <a:off x="5123084" y="3367572"/>
              <a:ext cx="169590" cy="169917"/>
            </a:xfrm>
            <a:custGeom>
              <a:avLst/>
              <a:gdLst/>
              <a:ahLst/>
              <a:cxnLst/>
              <a:rect l="l" t="t" r="r" b="b"/>
              <a:pathLst>
                <a:path w="5193" h="5203" extrusionOk="0">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2"/>
            <p:cNvSpPr/>
            <p:nvPr/>
          </p:nvSpPr>
          <p:spPr>
            <a:xfrm>
              <a:off x="5189609" y="3396213"/>
              <a:ext cx="36870" cy="112636"/>
            </a:xfrm>
            <a:custGeom>
              <a:avLst/>
              <a:gdLst/>
              <a:ahLst/>
              <a:cxnLst/>
              <a:rect l="l" t="t" r="r" b="b"/>
              <a:pathLst>
                <a:path w="1129" h="3449" extrusionOk="0">
                  <a:moveTo>
                    <a:pt x="1" y="1"/>
                  </a:moveTo>
                  <a:lnTo>
                    <a:pt x="1" y="3448"/>
                  </a:lnTo>
                  <a:lnTo>
                    <a:pt x="1129" y="3448"/>
                  </a:lnTo>
                  <a:lnTo>
                    <a:pt x="11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2"/>
            <p:cNvSpPr/>
            <p:nvPr/>
          </p:nvSpPr>
          <p:spPr>
            <a:xfrm>
              <a:off x="5151758" y="3434096"/>
              <a:ext cx="112603" cy="36870"/>
            </a:xfrm>
            <a:custGeom>
              <a:avLst/>
              <a:gdLst/>
              <a:ahLst/>
              <a:cxnLst/>
              <a:rect l="l" t="t" r="r" b="b"/>
              <a:pathLst>
                <a:path w="3448" h="1129" extrusionOk="0">
                  <a:moveTo>
                    <a:pt x="0" y="0"/>
                  </a:moveTo>
                  <a:lnTo>
                    <a:pt x="0" y="1129"/>
                  </a:lnTo>
                  <a:lnTo>
                    <a:pt x="3447" y="1129"/>
                  </a:lnTo>
                  <a:lnTo>
                    <a:pt x="34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2"/>
            <p:cNvSpPr/>
            <p:nvPr/>
          </p:nvSpPr>
          <p:spPr>
            <a:xfrm>
              <a:off x="4702088" y="2992623"/>
              <a:ext cx="247707" cy="350742"/>
            </a:xfrm>
            <a:custGeom>
              <a:avLst/>
              <a:gdLst/>
              <a:ahLst/>
              <a:cxnLst/>
              <a:rect l="l" t="t" r="r" b="b"/>
              <a:pathLst>
                <a:path w="7585" h="10740" extrusionOk="0">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2"/>
            <p:cNvSpPr/>
            <p:nvPr/>
          </p:nvSpPr>
          <p:spPr>
            <a:xfrm>
              <a:off x="4748168" y="2980703"/>
              <a:ext cx="51860" cy="32429"/>
            </a:xfrm>
            <a:custGeom>
              <a:avLst/>
              <a:gdLst/>
              <a:ahLst/>
              <a:cxnLst/>
              <a:rect l="l" t="t" r="r" b="b"/>
              <a:pathLst>
                <a:path w="1588" h="993" extrusionOk="0">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2"/>
            <p:cNvSpPr/>
            <p:nvPr/>
          </p:nvSpPr>
          <p:spPr>
            <a:xfrm>
              <a:off x="4851858" y="2980703"/>
              <a:ext cx="51893" cy="32429"/>
            </a:xfrm>
            <a:custGeom>
              <a:avLst/>
              <a:gdLst/>
              <a:ahLst/>
              <a:cxnLst/>
              <a:rect l="l" t="t" r="r" b="b"/>
              <a:pathLst>
                <a:path w="1589" h="993" extrusionOk="0">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2"/>
            <p:cNvSpPr/>
            <p:nvPr/>
          </p:nvSpPr>
          <p:spPr>
            <a:xfrm>
              <a:off x="4819102" y="2990239"/>
              <a:ext cx="393751" cy="600473"/>
            </a:xfrm>
            <a:custGeom>
              <a:avLst/>
              <a:gdLst/>
              <a:ahLst/>
              <a:cxnLst/>
              <a:rect l="l" t="t" r="r" b="b"/>
              <a:pathLst>
                <a:path w="12057" h="18387" extrusionOk="0">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2"/>
            <p:cNvSpPr/>
            <p:nvPr/>
          </p:nvSpPr>
          <p:spPr>
            <a:xfrm>
              <a:off x="5154468" y="3317409"/>
              <a:ext cx="89090" cy="76582"/>
            </a:xfrm>
            <a:custGeom>
              <a:avLst/>
              <a:gdLst/>
              <a:ahLst/>
              <a:cxnLst/>
              <a:rect l="l" t="t" r="r" b="b"/>
              <a:pathLst>
                <a:path w="2728" h="2345" extrusionOk="0">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2"/>
            <p:cNvSpPr/>
            <p:nvPr/>
          </p:nvSpPr>
          <p:spPr>
            <a:xfrm>
              <a:off x="5172888" y="3331419"/>
              <a:ext cx="56661" cy="48496"/>
            </a:xfrm>
            <a:custGeom>
              <a:avLst/>
              <a:gdLst/>
              <a:ahLst/>
              <a:cxnLst/>
              <a:rect l="l" t="t" r="r" b="b"/>
              <a:pathLst>
                <a:path w="1735" h="1485" extrusionOk="0">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2"/>
            <p:cNvSpPr/>
            <p:nvPr/>
          </p:nvSpPr>
          <p:spPr>
            <a:xfrm>
              <a:off x="4720507" y="3211302"/>
              <a:ext cx="210869" cy="212241"/>
            </a:xfrm>
            <a:custGeom>
              <a:avLst/>
              <a:gdLst/>
              <a:ahLst/>
              <a:cxnLst/>
              <a:rect l="l" t="t" r="r" b="b"/>
              <a:pathLst>
                <a:path w="6457" h="6499" extrusionOk="0">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2"/>
          <p:cNvGrpSpPr/>
          <p:nvPr/>
        </p:nvGrpSpPr>
        <p:grpSpPr>
          <a:xfrm>
            <a:off x="8557453" y="3595628"/>
            <a:ext cx="430542" cy="1547872"/>
            <a:chOff x="2661858" y="2324250"/>
            <a:chExt cx="670295" cy="2280201"/>
          </a:xfrm>
        </p:grpSpPr>
        <p:sp>
          <p:nvSpPr>
            <p:cNvPr id="2564" name="Google Shape;2564;p62"/>
            <p:cNvSpPr/>
            <p:nvPr/>
          </p:nvSpPr>
          <p:spPr>
            <a:xfrm>
              <a:off x="2661858" y="2723076"/>
              <a:ext cx="173311" cy="868381"/>
            </a:xfrm>
            <a:custGeom>
              <a:avLst/>
              <a:gdLst/>
              <a:ahLst/>
              <a:cxnLst/>
              <a:rect l="l" t="t" r="r" b="b"/>
              <a:pathLst>
                <a:path w="3323" h="16650" extrusionOk="0">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2"/>
            <p:cNvSpPr/>
            <p:nvPr/>
          </p:nvSpPr>
          <p:spPr>
            <a:xfrm>
              <a:off x="2670412" y="2723076"/>
              <a:ext cx="163819" cy="305680"/>
            </a:xfrm>
            <a:custGeom>
              <a:avLst/>
              <a:gdLst/>
              <a:ahLst/>
              <a:cxnLst/>
              <a:rect l="l" t="t" r="r" b="b"/>
              <a:pathLst>
                <a:path w="3141" h="5861" extrusionOk="0">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2"/>
            <p:cNvSpPr/>
            <p:nvPr/>
          </p:nvSpPr>
          <p:spPr>
            <a:xfrm>
              <a:off x="2682772" y="3022027"/>
              <a:ext cx="94348" cy="59092"/>
            </a:xfrm>
            <a:custGeom>
              <a:avLst/>
              <a:gdLst/>
              <a:ahLst/>
              <a:cxnLst/>
              <a:rect l="l" t="t" r="r" b="b"/>
              <a:pathLst>
                <a:path w="1809" h="1133" extrusionOk="0">
                  <a:moveTo>
                    <a:pt x="74" y="1"/>
                  </a:moveTo>
                  <a:lnTo>
                    <a:pt x="1" y="348"/>
                  </a:lnTo>
                  <a:lnTo>
                    <a:pt x="1626" y="1133"/>
                  </a:lnTo>
                  <a:lnTo>
                    <a:pt x="1808" y="129"/>
                  </a:lnTo>
                  <a:lnTo>
                    <a:pt x="7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2"/>
            <p:cNvSpPr/>
            <p:nvPr/>
          </p:nvSpPr>
          <p:spPr>
            <a:xfrm>
              <a:off x="2745619" y="3441924"/>
              <a:ext cx="231412" cy="1019735"/>
            </a:xfrm>
            <a:custGeom>
              <a:avLst/>
              <a:gdLst/>
              <a:ahLst/>
              <a:cxnLst/>
              <a:rect l="l" t="t" r="r" b="b"/>
              <a:pathLst>
                <a:path w="4437" h="19552" extrusionOk="0">
                  <a:moveTo>
                    <a:pt x="1" y="0"/>
                  </a:moveTo>
                  <a:lnTo>
                    <a:pt x="1151" y="19552"/>
                  </a:lnTo>
                  <a:lnTo>
                    <a:pt x="4053" y="19552"/>
                  </a:lnTo>
                  <a:lnTo>
                    <a:pt x="4437" y="27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2"/>
            <p:cNvSpPr/>
            <p:nvPr/>
          </p:nvSpPr>
          <p:spPr>
            <a:xfrm>
              <a:off x="2745619" y="3441924"/>
              <a:ext cx="231412" cy="540847"/>
            </a:xfrm>
            <a:custGeom>
              <a:avLst/>
              <a:gdLst/>
              <a:ahLst/>
              <a:cxnLst/>
              <a:rect l="l" t="t" r="r" b="b"/>
              <a:pathLst>
                <a:path w="4437" h="10370" extrusionOk="0">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2"/>
            <p:cNvSpPr/>
            <p:nvPr/>
          </p:nvSpPr>
          <p:spPr>
            <a:xfrm>
              <a:off x="2790367" y="4461599"/>
              <a:ext cx="149528" cy="88611"/>
            </a:xfrm>
            <a:custGeom>
              <a:avLst/>
              <a:gdLst/>
              <a:ahLst/>
              <a:cxnLst/>
              <a:rect l="l" t="t" r="r" b="b"/>
              <a:pathLst>
                <a:path w="2867" h="1699" extrusionOk="0">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2"/>
            <p:cNvSpPr/>
            <p:nvPr/>
          </p:nvSpPr>
          <p:spPr>
            <a:xfrm>
              <a:off x="2664674" y="4507286"/>
              <a:ext cx="279968" cy="97165"/>
            </a:xfrm>
            <a:custGeom>
              <a:avLst/>
              <a:gdLst/>
              <a:ahLst/>
              <a:cxnLst/>
              <a:rect l="l" t="t" r="r" b="b"/>
              <a:pathLst>
                <a:path w="5368" h="1863" extrusionOk="0">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2"/>
            <p:cNvSpPr/>
            <p:nvPr/>
          </p:nvSpPr>
          <p:spPr>
            <a:xfrm>
              <a:off x="2818009" y="4461599"/>
              <a:ext cx="116201" cy="37187"/>
            </a:xfrm>
            <a:custGeom>
              <a:avLst/>
              <a:gdLst/>
              <a:ahLst/>
              <a:cxnLst/>
              <a:rect l="l" t="t" r="r" b="b"/>
              <a:pathLst>
                <a:path w="2228" h="713" extrusionOk="0">
                  <a:moveTo>
                    <a:pt x="73" y="1"/>
                  </a:moveTo>
                  <a:lnTo>
                    <a:pt x="0" y="183"/>
                  </a:lnTo>
                  <a:lnTo>
                    <a:pt x="2227" y="712"/>
                  </a:lnTo>
                  <a:lnTo>
                    <a:pt x="215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2"/>
            <p:cNvSpPr/>
            <p:nvPr/>
          </p:nvSpPr>
          <p:spPr>
            <a:xfrm>
              <a:off x="2933167" y="3439994"/>
              <a:ext cx="258115" cy="1021664"/>
            </a:xfrm>
            <a:custGeom>
              <a:avLst/>
              <a:gdLst/>
              <a:ahLst/>
              <a:cxnLst/>
              <a:rect l="l" t="t" r="r" b="b"/>
              <a:pathLst>
                <a:path w="4949" h="19589" extrusionOk="0">
                  <a:moveTo>
                    <a:pt x="1" y="1"/>
                  </a:moveTo>
                  <a:lnTo>
                    <a:pt x="1680" y="19589"/>
                  </a:lnTo>
                  <a:lnTo>
                    <a:pt x="4583" y="19589"/>
                  </a:lnTo>
                  <a:lnTo>
                    <a:pt x="4948" y="3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2"/>
            <p:cNvSpPr/>
            <p:nvPr/>
          </p:nvSpPr>
          <p:spPr>
            <a:xfrm>
              <a:off x="2933167" y="3439994"/>
              <a:ext cx="258115" cy="131744"/>
            </a:xfrm>
            <a:custGeom>
              <a:avLst/>
              <a:gdLst/>
              <a:ahLst/>
              <a:cxnLst/>
              <a:rect l="l" t="t" r="r" b="b"/>
              <a:pathLst>
                <a:path w="4949" h="2526" extrusionOk="0">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2"/>
            <p:cNvSpPr/>
            <p:nvPr/>
          </p:nvSpPr>
          <p:spPr>
            <a:xfrm>
              <a:off x="3122645" y="3515201"/>
              <a:ext cx="21018" cy="842668"/>
            </a:xfrm>
            <a:custGeom>
              <a:avLst/>
              <a:gdLst/>
              <a:ahLst/>
              <a:cxnLst/>
              <a:rect l="l" t="t" r="r" b="b"/>
              <a:pathLst>
                <a:path w="403" h="16157" extrusionOk="0">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2"/>
            <p:cNvSpPr/>
            <p:nvPr/>
          </p:nvSpPr>
          <p:spPr>
            <a:xfrm>
              <a:off x="3014111" y="4461599"/>
              <a:ext cx="149528" cy="88611"/>
            </a:xfrm>
            <a:custGeom>
              <a:avLst/>
              <a:gdLst/>
              <a:ahLst/>
              <a:cxnLst/>
              <a:rect l="l" t="t" r="r" b="b"/>
              <a:pathLst>
                <a:path w="2867" h="1699" extrusionOk="0">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2"/>
            <p:cNvSpPr/>
            <p:nvPr/>
          </p:nvSpPr>
          <p:spPr>
            <a:xfrm>
              <a:off x="2889409" y="4507286"/>
              <a:ext cx="278977" cy="97165"/>
            </a:xfrm>
            <a:custGeom>
              <a:avLst/>
              <a:gdLst/>
              <a:ahLst/>
              <a:cxnLst/>
              <a:rect l="l" t="t" r="r" b="b"/>
              <a:pathLst>
                <a:path w="5349" h="1863" extrusionOk="0">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2"/>
            <p:cNvSpPr/>
            <p:nvPr/>
          </p:nvSpPr>
          <p:spPr>
            <a:xfrm>
              <a:off x="3041701" y="4461599"/>
              <a:ext cx="116253" cy="37187"/>
            </a:xfrm>
            <a:custGeom>
              <a:avLst/>
              <a:gdLst/>
              <a:ahLst/>
              <a:cxnLst/>
              <a:rect l="l" t="t" r="r" b="b"/>
              <a:pathLst>
                <a:path w="2229" h="713" extrusionOk="0">
                  <a:moveTo>
                    <a:pt x="74" y="1"/>
                  </a:moveTo>
                  <a:lnTo>
                    <a:pt x="1" y="183"/>
                  </a:lnTo>
                  <a:lnTo>
                    <a:pt x="2228" y="712"/>
                  </a:lnTo>
                  <a:lnTo>
                    <a:pt x="2155"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2"/>
            <p:cNvSpPr/>
            <p:nvPr/>
          </p:nvSpPr>
          <p:spPr>
            <a:xfrm>
              <a:off x="2755163" y="2324250"/>
              <a:ext cx="419900" cy="432000"/>
            </a:xfrm>
            <a:custGeom>
              <a:avLst/>
              <a:gdLst/>
              <a:ahLst/>
              <a:cxnLst/>
              <a:rect l="l" t="t" r="r" b="b"/>
              <a:pathLst>
                <a:path w="8051" h="8283" extrusionOk="0">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2"/>
            <p:cNvSpPr/>
            <p:nvPr/>
          </p:nvSpPr>
          <p:spPr>
            <a:xfrm>
              <a:off x="2814202" y="2387931"/>
              <a:ext cx="109526" cy="49704"/>
            </a:xfrm>
            <a:custGeom>
              <a:avLst/>
              <a:gdLst/>
              <a:ahLst/>
              <a:cxnLst/>
              <a:rect l="l" t="t" r="r" b="b"/>
              <a:pathLst>
                <a:path w="2100" h="953" extrusionOk="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2"/>
            <p:cNvSpPr/>
            <p:nvPr/>
          </p:nvSpPr>
          <p:spPr>
            <a:xfrm>
              <a:off x="2837046" y="2363783"/>
              <a:ext cx="91428" cy="17576"/>
            </a:xfrm>
            <a:custGeom>
              <a:avLst/>
              <a:gdLst/>
              <a:ahLst/>
              <a:cxnLst/>
              <a:rect l="l" t="t" r="r" b="b"/>
              <a:pathLst>
                <a:path w="1753" h="337" extrusionOk="0">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2"/>
            <p:cNvSpPr/>
            <p:nvPr/>
          </p:nvSpPr>
          <p:spPr>
            <a:xfrm>
              <a:off x="2976977" y="2399405"/>
              <a:ext cx="79067" cy="67645"/>
            </a:xfrm>
            <a:custGeom>
              <a:avLst/>
              <a:gdLst/>
              <a:ahLst/>
              <a:cxnLst/>
              <a:rect l="l" t="t" r="r" b="b"/>
              <a:pathLst>
                <a:path w="1516" h="1297" extrusionOk="0">
                  <a:moveTo>
                    <a:pt x="1" y="0"/>
                  </a:moveTo>
                  <a:cubicBezTo>
                    <a:pt x="366" y="584"/>
                    <a:pt x="895" y="1022"/>
                    <a:pt x="1516" y="1296"/>
                  </a:cubicBezTo>
                  <a:cubicBezTo>
                    <a:pt x="1151" y="712"/>
                    <a:pt x="621" y="256"/>
                    <a:pt x="1"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2"/>
            <p:cNvSpPr/>
            <p:nvPr/>
          </p:nvSpPr>
          <p:spPr>
            <a:xfrm>
              <a:off x="2706607" y="2704040"/>
              <a:ext cx="534172" cy="792808"/>
            </a:xfrm>
            <a:custGeom>
              <a:avLst/>
              <a:gdLst/>
              <a:ahLst/>
              <a:cxnLst/>
              <a:rect l="l" t="t" r="r" b="b"/>
              <a:pathLst>
                <a:path w="10242" h="15201" extrusionOk="0">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2"/>
            <p:cNvSpPr/>
            <p:nvPr/>
          </p:nvSpPr>
          <p:spPr>
            <a:xfrm>
              <a:off x="2828440" y="2742113"/>
              <a:ext cx="385686" cy="627477"/>
            </a:xfrm>
            <a:custGeom>
              <a:avLst/>
              <a:gdLst/>
              <a:ahLst/>
              <a:cxnLst/>
              <a:rect l="l" t="t" r="r" b="b"/>
              <a:pathLst>
                <a:path w="7395" h="12031" extrusionOk="0">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2"/>
            <p:cNvSpPr/>
            <p:nvPr/>
          </p:nvSpPr>
          <p:spPr>
            <a:xfrm>
              <a:off x="2821817" y="2783054"/>
              <a:ext cx="221867" cy="71870"/>
            </a:xfrm>
            <a:custGeom>
              <a:avLst/>
              <a:gdLst/>
              <a:ahLst/>
              <a:cxnLst/>
              <a:rect l="l" t="t" r="r" b="b"/>
              <a:pathLst>
                <a:path w="4254" h="1378" extrusionOk="0">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2"/>
            <p:cNvSpPr/>
            <p:nvPr/>
          </p:nvSpPr>
          <p:spPr>
            <a:xfrm>
              <a:off x="2928421" y="2753535"/>
              <a:ext cx="151458" cy="49704"/>
            </a:xfrm>
            <a:custGeom>
              <a:avLst/>
              <a:gdLst/>
              <a:ahLst/>
              <a:cxnLst/>
              <a:rect l="l" t="t" r="r" b="b"/>
              <a:pathLst>
                <a:path w="2904" h="953" extrusionOk="0">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2"/>
            <p:cNvSpPr/>
            <p:nvPr/>
          </p:nvSpPr>
          <p:spPr>
            <a:xfrm>
              <a:off x="2742750" y="3416211"/>
              <a:ext cx="436120" cy="37917"/>
            </a:xfrm>
            <a:custGeom>
              <a:avLst/>
              <a:gdLst/>
              <a:ahLst/>
              <a:cxnLst/>
              <a:rect l="l" t="t" r="r" b="b"/>
              <a:pathLst>
                <a:path w="8362" h="727" extrusionOk="0">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2"/>
            <p:cNvSpPr/>
            <p:nvPr/>
          </p:nvSpPr>
          <p:spPr>
            <a:xfrm>
              <a:off x="2782753" y="3342882"/>
              <a:ext cx="260931" cy="66498"/>
            </a:xfrm>
            <a:custGeom>
              <a:avLst/>
              <a:gdLst/>
              <a:ahLst/>
              <a:cxnLst/>
              <a:rect l="l" t="t" r="r" b="b"/>
              <a:pathLst>
                <a:path w="5003" h="1275" extrusionOk="0">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2"/>
            <p:cNvSpPr/>
            <p:nvPr/>
          </p:nvSpPr>
          <p:spPr>
            <a:xfrm>
              <a:off x="2828440" y="2898264"/>
              <a:ext cx="336139" cy="436120"/>
            </a:xfrm>
            <a:custGeom>
              <a:avLst/>
              <a:gdLst/>
              <a:ahLst/>
              <a:cxnLst/>
              <a:rect l="l" t="t" r="r" b="b"/>
              <a:pathLst>
                <a:path w="6445" h="8362" extrusionOk="0">
                  <a:moveTo>
                    <a:pt x="5240" y="1"/>
                  </a:moveTo>
                  <a:lnTo>
                    <a:pt x="1" y="840"/>
                  </a:lnTo>
                  <a:lnTo>
                    <a:pt x="1206" y="8362"/>
                  </a:lnTo>
                  <a:lnTo>
                    <a:pt x="6445" y="7522"/>
                  </a:lnTo>
                  <a:lnTo>
                    <a:pt x="5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2"/>
            <p:cNvSpPr/>
            <p:nvPr/>
          </p:nvSpPr>
          <p:spPr>
            <a:xfrm>
              <a:off x="2839862" y="2730691"/>
              <a:ext cx="492291" cy="504913"/>
            </a:xfrm>
            <a:custGeom>
              <a:avLst/>
              <a:gdLst/>
              <a:ahLst/>
              <a:cxnLst/>
              <a:rect l="l" t="t" r="r" b="b"/>
              <a:pathLst>
                <a:path w="9439" h="9681" extrusionOk="0">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2"/>
            <p:cNvSpPr/>
            <p:nvPr/>
          </p:nvSpPr>
          <p:spPr>
            <a:xfrm>
              <a:off x="3184553" y="3021088"/>
              <a:ext cx="117140" cy="56223"/>
            </a:xfrm>
            <a:custGeom>
              <a:avLst/>
              <a:gdLst/>
              <a:ahLst/>
              <a:cxnLst/>
              <a:rect l="l" t="t" r="r" b="b"/>
              <a:pathLst>
                <a:path w="2246" h="1078" extrusionOk="0">
                  <a:moveTo>
                    <a:pt x="2191" y="1"/>
                  </a:moveTo>
                  <a:lnTo>
                    <a:pt x="0" y="311"/>
                  </a:lnTo>
                  <a:lnTo>
                    <a:pt x="238" y="1078"/>
                  </a:lnTo>
                  <a:lnTo>
                    <a:pt x="2246" y="220"/>
                  </a:lnTo>
                  <a:lnTo>
                    <a:pt x="2191"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2"/>
            <p:cNvSpPr/>
            <p:nvPr/>
          </p:nvSpPr>
          <p:spPr>
            <a:xfrm>
              <a:off x="3104548" y="2730691"/>
              <a:ext cx="218112" cy="309488"/>
            </a:xfrm>
            <a:custGeom>
              <a:avLst/>
              <a:gdLst/>
              <a:ahLst/>
              <a:cxnLst/>
              <a:rect l="l" t="t" r="r" b="b"/>
              <a:pathLst>
                <a:path w="4182" h="5934" extrusionOk="0">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2"/>
            <p:cNvSpPr/>
            <p:nvPr/>
          </p:nvSpPr>
          <p:spPr>
            <a:xfrm>
              <a:off x="2780875" y="2529791"/>
              <a:ext cx="82874" cy="71713"/>
            </a:xfrm>
            <a:custGeom>
              <a:avLst/>
              <a:gdLst/>
              <a:ahLst/>
              <a:cxnLst/>
              <a:rect l="l" t="t" r="r" b="b"/>
              <a:pathLst>
                <a:path w="1589" h="1375" extrusionOk="0">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2"/>
            <p:cNvSpPr/>
            <p:nvPr/>
          </p:nvSpPr>
          <p:spPr>
            <a:xfrm>
              <a:off x="2807526" y="2545073"/>
              <a:ext cx="40994" cy="40994"/>
            </a:xfrm>
            <a:custGeom>
              <a:avLst/>
              <a:gdLst/>
              <a:ahLst/>
              <a:cxnLst/>
              <a:rect l="l" t="t" r="r" b="b"/>
              <a:pathLst>
                <a:path w="786" h="786" extrusionOk="0">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2"/>
            <p:cNvSpPr/>
            <p:nvPr/>
          </p:nvSpPr>
          <p:spPr>
            <a:xfrm>
              <a:off x="2924614" y="2593629"/>
              <a:ext cx="90489" cy="99981"/>
            </a:xfrm>
            <a:custGeom>
              <a:avLst/>
              <a:gdLst/>
              <a:ahLst/>
              <a:cxnLst/>
              <a:rect l="l" t="t" r="r" b="b"/>
              <a:pathLst>
                <a:path w="1735" h="1917" extrusionOk="0">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2"/>
            <p:cNvSpPr/>
            <p:nvPr/>
          </p:nvSpPr>
          <p:spPr>
            <a:xfrm>
              <a:off x="2924614" y="2619289"/>
              <a:ext cx="90489" cy="110986"/>
            </a:xfrm>
            <a:custGeom>
              <a:avLst/>
              <a:gdLst/>
              <a:ahLst/>
              <a:cxnLst/>
              <a:rect l="l" t="t" r="r" b="b"/>
              <a:pathLst>
                <a:path w="1735" h="2128" extrusionOk="0">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2"/>
            <p:cNvSpPr/>
            <p:nvPr/>
          </p:nvSpPr>
          <p:spPr>
            <a:xfrm>
              <a:off x="2810395" y="2431741"/>
              <a:ext cx="228543" cy="235636"/>
            </a:xfrm>
            <a:custGeom>
              <a:avLst/>
              <a:gdLst/>
              <a:ahLst/>
              <a:cxnLst/>
              <a:rect l="l" t="t" r="r" b="b"/>
              <a:pathLst>
                <a:path w="4382" h="4518" extrusionOk="0">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2"/>
            <p:cNvSpPr/>
            <p:nvPr/>
          </p:nvSpPr>
          <p:spPr>
            <a:xfrm>
              <a:off x="2900831" y="2481131"/>
              <a:ext cx="68584" cy="19245"/>
            </a:xfrm>
            <a:custGeom>
              <a:avLst/>
              <a:gdLst/>
              <a:ahLst/>
              <a:cxnLst/>
              <a:rect l="l" t="t" r="r" b="b"/>
              <a:pathLst>
                <a:path w="1315" h="369" extrusionOk="0">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p:nvPr/>
          </p:nvSpPr>
          <p:spPr>
            <a:xfrm>
              <a:off x="2818009" y="2484678"/>
              <a:ext cx="53355" cy="21384"/>
            </a:xfrm>
            <a:custGeom>
              <a:avLst/>
              <a:gdLst/>
              <a:ahLst/>
              <a:cxnLst/>
              <a:rect l="l" t="t" r="r" b="b"/>
              <a:pathLst>
                <a:path w="1023" h="410" extrusionOk="0">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2"/>
            <p:cNvSpPr/>
            <p:nvPr/>
          </p:nvSpPr>
          <p:spPr>
            <a:xfrm>
              <a:off x="2922684" y="2518370"/>
              <a:ext cx="19141" cy="14238"/>
            </a:xfrm>
            <a:custGeom>
              <a:avLst/>
              <a:gdLst/>
              <a:ahLst/>
              <a:cxnLst/>
              <a:rect l="l" t="t" r="r" b="b"/>
              <a:pathLst>
                <a:path w="367" h="273" extrusionOk="0">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2"/>
            <p:cNvSpPr/>
            <p:nvPr/>
          </p:nvSpPr>
          <p:spPr>
            <a:xfrm>
              <a:off x="2839862" y="2519360"/>
              <a:ext cx="19141" cy="14186"/>
            </a:xfrm>
            <a:custGeom>
              <a:avLst/>
              <a:gdLst/>
              <a:ahLst/>
              <a:cxnLst/>
              <a:rect l="l" t="t" r="r" b="b"/>
              <a:pathLst>
                <a:path w="367" h="272" extrusionOk="0">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2"/>
            <p:cNvSpPr/>
            <p:nvPr/>
          </p:nvSpPr>
          <p:spPr>
            <a:xfrm>
              <a:off x="3026472" y="2529791"/>
              <a:ext cx="72443" cy="72443"/>
            </a:xfrm>
            <a:custGeom>
              <a:avLst/>
              <a:gdLst/>
              <a:ahLst/>
              <a:cxnLst/>
              <a:rect l="l" t="t" r="r" b="b"/>
              <a:pathLst>
                <a:path w="1389" h="1389" extrusionOk="0">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2"/>
            <p:cNvSpPr/>
            <p:nvPr/>
          </p:nvSpPr>
          <p:spPr>
            <a:xfrm>
              <a:off x="3036016" y="2545073"/>
              <a:ext cx="47670" cy="41098"/>
            </a:xfrm>
            <a:custGeom>
              <a:avLst/>
              <a:gdLst/>
              <a:ahLst/>
              <a:cxnLst/>
              <a:rect l="l" t="t" r="r" b="b"/>
              <a:pathLst>
                <a:path w="914" h="788" extrusionOk="0">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2"/>
            <p:cNvSpPr/>
            <p:nvPr/>
          </p:nvSpPr>
          <p:spPr>
            <a:xfrm>
              <a:off x="2874623" y="2602052"/>
              <a:ext cx="77189" cy="32545"/>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62"/>
          <p:cNvGrpSpPr/>
          <p:nvPr/>
        </p:nvGrpSpPr>
        <p:grpSpPr>
          <a:xfrm>
            <a:off x="7719987" y="3580576"/>
            <a:ext cx="531181" cy="1562924"/>
            <a:chOff x="1638299" y="2272225"/>
            <a:chExt cx="826976" cy="2302375"/>
          </a:xfrm>
        </p:grpSpPr>
        <p:sp>
          <p:nvSpPr>
            <p:cNvPr id="2605" name="Google Shape;2605;p62"/>
            <p:cNvSpPr/>
            <p:nvPr/>
          </p:nvSpPr>
          <p:spPr>
            <a:xfrm>
              <a:off x="1650226" y="3384567"/>
              <a:ext cx="137553" cy="100892"/>
            </a:xfrm>
            <a:custGeom>
              <a:avLst/>
              <a:gdLst/>
              <a:ahLst/>
              <a:cxnLst/>
              <a:rect l="l" t="t" r="r" b="b"/>
              <a:pathLst>
                <a:path w="2739" h="2009" extrusionOk="0">
                  <a:moveTo>
                    <a:pt x="2648" y="1"/>
                  </a:moveTo>
                  <a:lnTo>
                    <a:pt x="1" y="329"/>
                  </a:lnTo>
                  <a:lnTo>
                    <a:pt x="92" y="2009"/>
                  </a:lnTo>
                  <a:lnTo>
                    <a:pt x="2739" y="1662"/>
                  </a:lnTo>
                  <a:lnTo>
                    <a:pt x="2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2"/>
            <p:cNvSpPr/>
            <p:nvPr/>
          </p:nvSpPr>
          <p:spPr>
            <a:xfrm>
              <a:off x="1669511" y="3468938"/>
              <a:ext cx="138457" cy="153121"/>
            </a:xfrm>
            <a:custGeom>
              <a:avLst/>
              <a:gdLst/>
              <a:ahLst/>
              <a:cxnLst/>
              <a:rect l="l" t="t" r="r" b="b"/>
              <a:pathLst>
                <a:path w="2757" h="3049" extrusionOk="0">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2"/>
            <p:cNvSpPr/>
            <p:nvPr/>
          </p:nvSpPr>
          <p:spPr>
            <a:xfrm>
              <a:off x="1771257" y="3501933"/>
              <a:ext cx="21946" cy="62373"/>
            </a:xfrm>
            <a:custGeom>
              <a:avLst/>
              <a:gdLst/>
              <a:ahLst/>
              <a:cxnLst/>
              <a:rect l="l" t="t" r="r" b="b"/>
              <a:pathLst>
                <a:path w="437" h="1242" extrusionOk="0">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2"/>
            <p:cNvSpPr/>
            <p:nvPr/>
          </p:nvSpPr>
          <p:spPr>
            <a:xfrm>
              <a:off x="1678651" y="3468938"/>
              <a:ext cx="99988" cy="41281"/>
            </a:xfrm>
            <a:custGeom>
              <a:avLst/>
              <a:gdLst/>
              <a:ahLst/>
              <a:cxnLst/>
              <a:rect l="l" t="t" r="r" b="b"/>
              <a:pathLst>
                <a:path w="1991" h="822" extrusionOk="0">
                  <a:moveTo>
                    <a:pt x="1990" y="0"/>
                  </a:moveTo>
                  <a:lnTo>
                    <a:pt x="74" y="256"/>
                  </a:lnTo>
                  <a:lnTo>
                    <a:pt x="1" y="822"/>
                  </a:lnTo>
                  <a:lnTo>
                    <a:pt x="199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2"/>
            <p:cNvSpPr/>
            <p:nvPr/>
          </p:nvSpPr>
          <p:spPr>
            <a:xfrm>
              <a:off x="2106754" y="3107699"/>
              <a:ext cx="141219" cy="390611"/>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2"/>
            <p:cNvSpPr/>
            <p:nvPr/>
          </p:nvSpPr>
          <p:spPr>
            <a:xfrm>
              <a:off x="2090281" y="3455177"/>
              <a:ext cx="133887" cy="187973"/>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2"/>
            <p:cNvSpPr/>
            <p:nvPr/>
          </p:nvSpPr>
          <p:spPr>
            <a:xfrm>
              <a:off x="2154413" y="3107699"/>
              <a:ext cx="93560" cy="33045"/>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2"/>
            <p:cNvSpPr/>
            <p:nvPr/>
          </p:nvSpPr>
          <p:spPr>
            <a:xfrm>
              <a:off x="1791370" y="3244300"/>
              <a:ext cx="530876" cy="1192775"/>
            </a:xfrm>
            <a:custGeom>
              <a:avLst/>
              <a:gdLst/>
              <a:ahLst/>
              <a:cxnLst/>
              <a:rect l="l" t="t" r="r" b="b"/>
              <a:pathLst>
                <a:path w="10571" h="23751" extrusionOk="0">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2"/>
            <p:cNvSpPr/>
            <p:nvPr/>
          </p:nvSpPr>
          <p:spPr>
            <a:xfrm>
              <a:off x="1708908" y="4437046"/>
              <a:ext cx="252155" cy="104558"/>
            </a:xfrm>
            <a:custGeom>
              <a:avLst/>
              <a:gdLst/>
              <a:ahLst/>
              <a:cxnLst/>
              <a:rect l="l" t="t" r="r" b="b"/>
              <a:pathLst>
                <a:path w="5021" h="2082" extrusionOk="0">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2"/>
            <p:cNvSpPr/>
            <p:nvPr/>
          </p:nvSpPr>
          <p:spPr>
            <a:xfrm>
              <a:off x="1698814" y="4541555"/>
              <a:ext cx="265915" cy="33045"/>
            </a:xfrm>
            <a:custGeom>
              <a:avLst/>
              <a:gdLst/>
              <a:ahLst/>
              <a:cxnLst/>
              <a:rect l="l" t="t" r="r" b="b"/>
              <a:pathLst>
                <a:path w="5295" h="658" extrusionOk="0">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2"/>
            <p:cNvSpPr/>
            <p:nvPr/>
          </p:nvSpPr>
          <p:spPr>
            <a:xfrm>
              <a:off x="2160841" y="4437046"/>
              <a:ext cx="252155" cy="104558"/>
            </a:xfrm>
            <a:custGeom>
              <a:avLst/>
              <a:gdLst/>
              <a:ahLst/>
              <a:cxnLst/>
              <a:rect l="l" t="t" r="r" b="b"/>
              <a:pathLst>
                <a:path w="5021" h="2082" extrusionOk="0">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2"/>
            <p:cNvSpPr/>
            <p:nvPr/>
          </p:nvSpPr>
          <p:spPr>
            <a:xfrm>
              <a:off x="2157175" y="4541555"/>
              <a:ext cx="265915" cy="33045"/>
            </a:xfrm>
            <a:custGeom>
              <a:avLst/>
              <a:gdLst/>
              <a:ahLst/>
              <a:cxnLst/>
              <a:rect l="l" t="t" r="r" b="b"/>
              <a:pathLst>
                <a:path w="5295" h="658" extrusionOk="0">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2"/>
            <p:cNvSpPr/>
            <p:nvPr/>
          </p:nvSpPr>
          <p:spPr>
            <a:xfrm>
              <a:off x="1831747" y="2710754"/>
              <a:ext cx="444648" cy="590437"/>
            </a:xfrm>
            <a:custGeom>
              <a:avLst/>
              <a:gdLst/>
              <a:ahLst/>
              <a:cxnLst/>
              <a:rect l="l" t="t" r="r" b="b"/>
              <a:pathLst>
                <a:path w="8854" h="11757" extrusionOk="0">
                  <a:moveTo>
                    <a:pt x="694" y="0"/>
                  </a:moveTo>
                  <a:lnTo>
                    <a:pt x="146" y="4217"/>
                  </a:lnTo>
                  <a:lnTo>
                    <a:pt x="0" y="11756"/>
                  </a:lnTo>
                  <a:lnTo>
                    <a:pt x="8854" y="11756"/>
                  </a:lnTo>
                  <a:lnTo>
                    <a:pt x="8635" y="4217"/>
                  </a:lnTo>
                  <a:lnTo>
                    <a:pt x="80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2"/>
            <p:cNvSpPr/>
            <p:nvPr/>
          </p:nvSpPr>
          <p:spPr>
            <a:xfrm>
              <a:off x="1984819" y="3423990"/>
              <a:ext cx="140315" cy="389707"/>
            </a:xfrm>
            <a:custGeom>
              <a:avLst/>
              <a:gdLst/>
              <a:ahLst/>
              <a:cxnLst/>
              <a:rect l="l" t="t" r="r" b="b"/>
              <a:pathLst>
                <a:path w="2794" h="7760" extrusionOk="0">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2"/>
            <p:cNvSpPr/>
            <p:nvPr/>
          </p:nvSpPr>
          <p:spPr>
            <a:xfrm>
              <a:off x="1753805" y="2710754"/>
              <a:ext cx="249393" cy="1172587"/>
            </a:xfrm>
            <a:custGeom>
              <a:avLst/>
              <a:gdLst/>
              <a:ahLst/>
              <a:cxnLst/>
              <a:rect l="l" t="t" r="r" b="b"/>
              <a:pathLst>
                <a:path w="4966" h="23349" extrusionOk="0">
                  <a:moveTo>
                    <a:pt x="2246" y="0"/>
                  </a:moveTo>
                  <a:lnTo>
                    <a:pt x="1698" y="3816"/>
                  </a:lnTo>
                  <a:lnTo>
                    <a:pt x="1" y="23348"/>
                  </a:lnTo>
                  <a:lnTo>
                    <a:pt x="2702" y="23348"/>
                  </a:lnTo>
                  <a:lnTo>
                    <a:pt x="4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2"/>
            <p:cNvSpPr/>
            <p:nvPr/>
          </p:nvSpPr>
          <p:spPr>
            <a:xfrm>
              <a:off x="1881214" y="2710754"/>
              <a:ext cx="121984" cy="421748"/>
            </a:xfrm>
            <a:custGeom>
              <a:avLst/>
              <a:gdLst/>
              <a:ahLst/>
              <a:cxnLst/>
              <a:rect l="l" t="t" r="r" b="b"/>
              <a:pathLst>
                <a:path w="2429" h="8398" extrusionOk="0">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2"/>
            <p:cNvSpPr/>
            <p:nvPr/>
          </p:nvSpPr>
          <p:spPr>
            <a:xfrm>
              <a:off x="1897737" y="2710754"/>
              <a:ext cx="105462" cy="421748"/>
            </a:xfrm>
            <a:custGeom>
              <a:avLst/>
              <a:gdLst/>
              <a:ahLst/>
              <a:cxnLst/>
              <a:rect l="l" t="t" r="r" b="b"/>
              <a:pathLst>
                <a:path w="2100" h="8398" extrusionOk="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2"/>
            <p:cNvSpPr/>
            <p:nvPr/>
          </p:nvSpPr>
          <p:spPr>
            <a:xfrm>
              <a:off x="2100326" y="2710754"/>
              <a:ext cx="249443" cy="1172587"/>
            </a:xfrm>
            <a:custGeom>
              <a:avLst/>
              <a:gdLst/>
              <a:ahLst/>
              <a:cxnLst/>
              <a:rect l="l" t="t" r="r" b="b"/>
              <a:pathLst>
                <a:path w="4967" h="23349" extrusionOk="0">
                  <a:moveTo>
                    <a:pt x="1" y="0"/>
                  </a:moveTo>
                  <a:lnTo>
                    <a:pt x="2246" y="23348"/>
                  </a:lnTo>
                  <a:lnTo>
                    <a:pt x="4966" y="23348"/>
                  </a:lnTo>
                  <a:lnTo>
                    <a:pt x="3269" y="3816"/>
                  </a:lnTo>
                  <a:lnTo>
                    <a:pt x="27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2"/>
            <p:cNvSpPr/>
            <p:nvPr/>
          </p:nvSpPr>
          <p:spPr>
            <a:xfrm>
              <a:off x="2100326" y="2710754"/>
              <a:ext cx="121984" cy="422652"/>
            </a:xfrm>
            <a:custGeom>
              <a:avLst/>
              <a:gdLst/>
              <a:ahLst/>
              <a:cxnLst/>
              <a:rect l="l" t="t" r="r" b="b"/>
              <a:pathLst>
                <a:path w="2429" h="8416" extrusionOk="0">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2"/>
            <p:cNvSpPr/>
            <p:nvPr/>
          </p:nvSpPr>
          <p:spPr>
            <a:xfrm>
              <a:off x="2100326" y="2710754"/>
              <a:ext cx="105512" cy="421748"/>
            </a:xfrm>
            <a:custGeom>
              <a:avLst/>
              <a:gdLst/>
              <a:ahLst/>
              <a:cxnLst/>
              <a:rect l="l" t="t" r="r" b="b"/>
              <a:pathLst>
                <a:path w="2101" h="8398" extrusionOk="0">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2"/>
            <p:cNvSpPr/>
            <p:nvPr/>
          </p:nvSpPr>
          <p:spPr>
            <a:xfrm>
              <a:off x="1638299" y="2710754"/>
              <a:ext cx="228300" cy="690374"/>
            </a:xfrm>
            <a:custGeom>
              <a:avLst/>
              <a:gdLst/>
              <a:ahLst/>
              <a:cxnLst/>
              <a:rect l="l" t="t" r="r" b="b"/>
              <a:pathLst>
                <a:path w="4546" h="13747" extrusionOk="0">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2"/>
            <p:cNvSpPr/>
            <p:nvPr/>
          </p:nvSpPr>
          <p:spPr>
            <a:xfrm>
              <a:off x="1812463" y="2783172"/>
              <a:ext cx="44093" cy="189832"/>
            </a:xfrm>
            <a:custGeom>
              <a:avLst/>
              <a:gdLst/>
              <a:ahLst/>
              <a:cxnLst/>
              <a:rect l="l" t="t" r="r" b="b"/>
              <a:pathLst>
                <a:path w="878" h="3780" extrusionOk="0">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2"/>
            <p:cNvSpPr/>
            <p:nvPr/>
          </p:nvSpPr>
          <p:spPr>
            <a:xfrm>
              <a:off x="2312105" y="3384567"/>
              <a:ext cx="137603" cy="100892"/>
            </a:xfrm>
            <a:custGeom>
              <a:avLst/>
              <a:gdLst/>
              <a:ahLst/>
              <a:cxnLst/>
              <a:rect l="l" t="t" r="r" b="b"/>
              <a:pathLst>
                <a:path w="2740" h="2009" extrusionOk="0">
                  <a:moveTo>
                    <a:pt x="92" y="1"/>
                  </a:moveTo>
                  <a:lnTo>
                    <a:pt x="1" y="1662"/>
                  </a:lnTo>
                  <a:lnTo>
                    <a:pt x="2648" y="2009"/>
                  </a:lnTo>
                  <a:lnTo>
                    <a:pt x="2739" y="329"/>
                  </a:lnTo>
                  <a:lnTo>
                    <a:pt x="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2"/>
            <p:cNvSpPr/>
            <p:nvPr/>
          </p:nvSpPr>
          <p:spPr>
            <a:xfrm>
              <a:off x="2236021" y="2710754"/>
              <a:ext cx="229254" cy="690374"/>
            </a:xfrm>
            <a:custGeom>
              <a:avLst/>
              <a:gdLst/>
              <a:ahLst/>
              <a:cxnLst/>
              <a:rect l="l" t="t" r="r" b="b"/>
              <a:pathLst>
                <a:path w="4565" h="13747" extrusionOk="0">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2"/>
            <p:cNvSpPr/>
            <p:nvPr/>
          </p:nvSpPr>
          <p:spPr>
            <a:xfrm>
              <a:off x="2291966" y="3468938"/>
              <a:ext cx="138457" cy="153121"/>
            </a:xfrm>
            <a:custGeom>
              <a:avLst/>
              <a:gdLst/>
              <a:ahLst/>
              <a:cxnLst/>
              <a:rect l="l" t="t" r="r" b="b"/>
              <a:pathLst>
                <a:path w="2757" h="3049" extrusionOk="0">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2"/>
            <p:cNvSpPr/>
            <p:nvPr/>
          </p:nvSpPr>
          <p:spPr>
            <a:xfrm>
              <a:off x="2306631" y="3501933"/>
              <a:ext cx="22047" cy="62373"/>
            </a:xfrm>
            <a:custGeom>
              <a:avLst/>
              <a:gdLst/>
              <a:ahLst/>
              <a:cxnLst/>
              <a:rect l="l" t="t" r="r" b="b"/>
              <a:pathLst>
                <a:path w="439" h="1242" extrusionOk="0">
                  <a:moveTo>
                    <a:pt x="438" y="0"/>
                  </a:moveTo>
                  <a:lnTo>
                    <a:pt x="347" y="110"/>
                  </a:lnTo>
                  <a:cubicBezTo>
                    <a:pt x="55" y="402"/>
                    <a:pt x="0" y="877"/>
                    <a:pt x="219" y="1242"/>
                  </a:cubicBezTo>
                  <a:lnTo>
                    <a:pt x="438" y="0"/>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2"/>
            <p:cNvSpPr/>
            <p:nvPr/>
          </p:nvSpPr>
          <p:spPr>
            <a:xfrm>
              <a:off x="2321295" y="3468938"/>
              <a:ext cx="99988" cy="41281"/>
            </a:xfrm>
            <a:custGeom>
              <a:avLst/>
              <a:gdLst/>
              <a:ahLst/>
              <a:cxnLst/>
              <a:rect l="l" t="t" r="r" b="b"/>
              <a:pathLst>
                <a:path w="1991" h="822" extrusionOk="0">
                  <a:moveTo>
                    <a:pt x="0" y="0"/>
                  </a:moveTo>
                  <a:lnTo>
                    <a:pt x="1990" y="822"/>
                  </a:lnTo>
                  <a:lnTo>
                    <a:pt x="1899" y="256"/>
                  </a:lnTo>
                  <a:lnTo>
                    <a:pt x="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2"/>
            <p:cNvSpPr/>
            <p:nvPr/>
          </p:nvSpPr>
          <p:spPr>
            <a:xfrm>
              <a:off x="2247019" y="2783172"/>
              <a:ext cx="43139" cy="189832"/>
            </a:xfrm>
            <a:custGeom>
              <a:avLst/>
              <a:gdLst/>
              <a:ahLst/>
              <a:cxnLst/>
              <a:rect l="l" t="t" r="r" b="b"/>
              <a:pathLst>
                <a:path w="859" h="3780" extrusionOk="0">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2"/>
            <p:cNvSpPr/>
            <p:nvPr/>
          </p:nvSpPr>
          <p:spPr>
            <a:xfrm>
              <a:off x="1925258" y="2681425"/>
              <a:ext cx="93560" cy="292481"/>
            </a:xfrm>
            <a:custGeom>
              <a:avLst/>
              <a:gdLst/>
              <a:ahLst/>
              <a:cxnLst/>
              <a:rect l="l" t="t" r="r" b="b"/>
              <a:pathLst>
                <a:path w="1863" h="5824" extrusionOk="0">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2"/>
            <p:cNvSpPr/>
            <p:nvPr/>
          </p:nvSpPr>
          <p:spPr>
            <a:xfrm>
              <a:off x="2079283" y="2682329"/>
              <a:ext cx="123792" cy="175167"/>
            </a:xfrm>
            <a:custGeom>
              <a:avLst/>
              <a:gdLst/>
              <a:ahLst/>
              <a:cxnLst/>
              <a:rect l="l" t="t" r="r" b="b"/>
              <a:pathLst>
                <a:path w="2465" h="3488" extrusionOk="0">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2"/>
            <p:cNvSpPr/>
            <p:nvPr/>
          </p:nvSpPr>
          <p:spPr>
            <a:xfrm>
              <a:off x="1905069" y="2958995"/>
              <a:ext cx="79800" cy="70107"/>
            </a:xfrm>
            <a:custGeom>
              <a:avLst/>
              <a:gdLst/>
              <a:ahLst/>
              <a:cxnLst/>
              <a:rect l="l" t="t" r="r" b="b"/>
              <a:pathLst>
                <a:path w="1589" h="1396" extrusionOk="0">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2"/>
            <p:cNvSpPr/>
            <p:nvPr/>
          </p:nvSpPr>
          <p:spPr>
            <a:xfrm>
              <a:off x="1918829" y="2968336"/>
              <a:ext cx="52279" cy="52329"/>
            </a:xfrm>
            <a:custGeom>
              <a:avLst/>
              <a:gdLst/>
              <a:ahLst/>
              <a:cxnLst/>
              <a:rect l="l" t="t" r="r" b="b"/>
              <a:pathLst>
                <a:path w="1041" h="1042" extrusionOk="0">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2"/>
            <p:cNvSpPr/>
            <p:nvPr/>
          </p:nvSpPr>
          <p:spPr>
            <a:xfrm>
              <a:off x="1925258" y="2979335"/>
              <a:ext cx="34853" cy="30032"/>
            </a:xfrm>
            <a:custGeom>
              <a:avLst/>
              <a:gdLst/>
              <a:ahLst/>
              <a:cxnLst/>
              <a:rect l="l" t="t" r="r" b="b"/>
              <a:pathLst>
                <a:path w="694" h="598" extrusionOk="0">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2"/>
            <p:cNvSpPr/>
            <p:nvPr/>
          </p:nvSpPr>
          <p:spPr>
            <a:xfrm>
              <a:off x="2083853" y="2857449"/>
              <a:ext cx="25713" cy="121934"/>
            </a:xfrm>
            <a:custGeom>
              <a:avLst/>
              <a:gdLst/>
              <a:ahLst/>
              <a:cxnLst/>
              <a:rect l="l" t="t" r="r" b="b"/>
              <a:pathLst>
                <a:path w="512" h="2428" extrusionOk="0">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2"/>
            <p:cNvSpPr/>
            <p:nvPr/>
          </p:nvSpPr>
          <p:spPr>
            <a:xfrm>
              <a:off x="2109516" y="2972003"/>
              <a:ext cx="12907" cy="9240"/>
            </a:xfrm>
            <a:custGeom>
              <a:avLst/>
              <a:gdLst/>
              <a:ahLst/>
              <a:cxnLst/>
              <a:rect l="l" t="t" r="r" b="b"/>
              <a:pathLst>
                <a:path w="257" h="184" extrusionOk="0">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2"/>
            <p:cNvSpPr/>
            <p:nvPr/>
          </p:nvSpPr>
          <p:spPr>
            <a:xfrm>
              <a:off x="2175505" y="2857449"/>
              <a:ext cx="25713" cy="121934"/>
            </a:xfrm>
            <a:custGeom>
              <a:avLst/>
              <a:gdLst/>
              <a:ahLst/>
              <a:cxnLst/>
              <a:rect l="l" t="t" r="r" b="b"/>
              <a:pathLst>
                <a:path w="512" h="2428" extrusionOk="0">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2"/>
            <p:cNvSpPr/>
            <p:nvPr/>
          </p:nvSpPr>
          <p:spPr>
            <a:xfrm>
              <a:off x="2162699" y="2972003"/>
              <a:ext cx="12856" cy="9240"/>
            </a:xfrm>
            <a:custGeom>
              <a:avLst/>
              <a:gdLst/>
              <a:ahLst/>
              <a:cxnLst/>
              <a:rect l="l" t="t" r="r" b="b"/>
              <a:pathLst>
                <a:path w="256" h="184" extrusionOk="0">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2"/>
            <p:cNvSpPr/>
            <p:nvPr/>
          </p:nvSpPr>
          <p:spPr>
            <a:xfrm>
              <a:off x="2003149" y="2557630"/>
              <a:ext cx="97226" cy="216398"/>
            </a:xfrm>
            <a:custGeom>
              <a:avLst/>
              <a:gdLst/>
              <a:ahLst/>
              <a:cxnLst/>
              <a:rect l="l" t="t" r="r" b="b"/>
              <a:pathLst>
                <a:path w="1936" h="4309" extrusionOk="0">
                  <a:moveTo>
                    <a:pt x="1" y="1"/>
                  </a:moveTo>
                  <a:lnTo>
                    <a:pt x="1" y="3049"/>
                  </a:lnTo>
                  <a:lnTo>
                    <a:pt x="968" y="4309"/>
                  </a:lnTo>
                  <a:lnTo>
                    <a:pt x="1936" y="3049"/>
                  </a:lnTo>
                  <a:lnTo>
                    <a:pt x="193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2"/>
            <p:cNvSpPr/>
            <p:nvPr/>
          </p:nvSpPr>
          <p:spPr>
            <a:xfrm>
              <a:off x="2003149" y="2557630"/>
              <a:ext cx="97226" cy="109630"/>
            </a:xfrm>
            <a:custGeom>
              <a:avLst/>
              <a:gdLst/>
              <a:ahLst/>
              <a:cxnLst/>
              <a:rect l="l" t="t" r="r" b="b"/>
              <a:pathLst>
                <a:path w="1936" h="2183" extrusionOk="0">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2"/>
            <p:cNvSpPr/>
            <p:nvPr/>
          </p:nvSpPr>
          <p:spPr>
            <a:xfrm>
              <a:off x="1875991" y="2504446"/>
              <a:ext cx="96975" cy="82612"/>
            </a:xfrm>
            <a:custGeom>
              <a:avLst/>
              <a:gdLst/>
              <a:ahLst/>
              <a:cxnLst/>
              <a:rect l="l" t="t" r="r" b="b"/>
              <a:pathLst>
                <a:path w="1931" h="1645" extrusionOk="0">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2"/>
            <p:cNvSpPr/>
            <p:nvPr/>
          </p:nvSpPr>
          <p:spPr>
            <a:xfrm>
              <a:off x="1909639" y="2523731"/>
              <a:ext cx="43139" cy="43139"/>
            </a:xfrm>
            <a:custGeom>
              <a:avLst/>
              <a:gdLst/>
              <a:ahLst/>
              <a:cxnLst/>
              <a:rect l="l" t="t" r="r" b="b"/>
              <a:pathLst>
                <a:path w="859" h="859" extrusionOk="0">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2"/>
            <p:cNvSpPr/>
            <p:nvPr/>
          </p:nvSpPr>
          <p:spPr>
            <a:xfrm>
              <a:off x="2126942" y="2503994"/>
              <a:ext cx="90798" cy="82813"/>
            </a:xfrm>
            <a:custGeom>
              <a:avLst/>
              <a:gdLst/>
              <a:ahLst/>
              <a:cxnLst/>
              <a:rect l="l" t="t" r="r" b="b"/>
              <a:pathLst>
                <a:path w="1808" h="1649" extrusionOk="0">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2"/>
            <p:cNvSpPr/>
            <p:nvPr/>
          </p:nvSpPr>
          <p:spPr>
            <a:xfrm>
              <a:off x="2150747" y="2523731"/>
              <a:ext cx="50471" cy="43290"/>
            </a:xfrm>
            <a:custGeom>
              <a:avLst/>
              <a:gdLst/>
              <a:ahLst/>
              <a:cxnLst/>
              <a:rect l="l" t="t" r="r" b="b"/>
              <a:pathLst>
                <a:path w="1005" h="862" extrusionOk="0">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2"/>
            <p:cNvSpPr/>
            <p:nvPr/>
          </p:nvSpPr>
          <p:spPr>
            <a:xfrm>
              <a:off x="1933494" y="2321090"/>
              <a:ext cx="235682" cy="323668"/>
            </a:xfrm>
            <a:custGeom>
              <a:avLst/>
              <a:gdLst/>
              <a:ahLst/>
              <a:cxnLst/>
              <a:rect l="l" t="t" r="r" b="b"/>
              <a:pathLst>
                <a:path w="4693" h="6445" extrusionOk="0">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2"/>
            <p:cNvSpPr/>
            <p:nvPr/>
          </p:nvSpPr>
          <p:spPr>
            <a:xfrm>
              <a:off x="1992151" y="2478783"/>
              <a:ext cx="15669" cy="25060"/>
            </a:xfrm>
            <a:custGeom>
              <a:avLst/>
              <a:gdLst/>
              <a:ahLst/>
              <a:cxnLst/>
              <a:rect l="l" t="t" r="r" b="b"/>
              <a:pathLst>
                <a:path w="312" h="499" extrusionOk="0">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2"/>
            <p:cNvSpPr/>
            <p:nvPr/>
          </p:nvSpPr>
          <p:spPr>
            <a:xfrm>
              <a:off x="2016006" y="2571391"/>
              <a:ext cx="74326" cy="31337"/>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2"/>
            <p:cNvSpPr/>
            <p:nvPr/>
          </p:nvSpPr>
          <p:spPr>
            <a:xfrm>
              <a:off x="1962822" y="2446592"/>
              <a:ext cx="62423" cy="19435"/>
            </a:xfrm>
            <a:custGeom>
              <a:avLst/>
              <a:gdLst/>
              <a:ahLst/>
              <a:cxnLst/>
              <a:rect l="l" t="t" r="r" b="b"/>
              <a:pathLst>
                <a:path w="1243" h="387" extrusionOk="0">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2"/>
            <p:cNvSpPr/>
            <p:nvPr/>
          </p:nvSpPr>
          <p:spPr>
            <a:xfrm>
              <a:off x="2095755" y="2478783"/>
              <a:ext cx="14714" cy="25060"/>
            </a:xfrm>
            <a:custGeom>
              <a:avLst/>
              <a:gdLst/>
              <a:ahLst/>
              <a:cxnLst/>
              <a:rect l="l" t="t" r="r" b="b"/>
              <a:pathLst>
                <a:path w="293" h="499" extrusionOk="0">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2"/>
            <p:cNvSpPr/>
            <p:nvPr/>
          </p:nvSpPr>
          <p:spPr>
            <a:xfrm>
              <a:off x="2077425" y="2446592"/>
              <a:ext cx="62373" cy="19435"/>
            </a:xfrm>
            <a:custGeom>
              <a:avLst/>
              <a:gdLst/>
              <a:ahLst/>
              <a:cxnLst/>
              <a:rect l="l" t="t" r="r" b="b"/>
              <a:pathLst>
                <a:path w="1242" h="387" extrusionOk="0">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2"/>
            <p:cNvSpPr/>
            <p:nvPr/>
          </p:nvSpPr>
          <p:spPr>
            <a:xfrm>
              <a:off x="1894975" y="2272225"/>
              <a:ext cx="312670" cy="268024"/>
            </a:xfrm>
            <a:custGeom>
              <a:avLst/>
              <a:gdLst/>
              <a:ahLst/>
              <a:cxnLst/>
              <a:rect l="l" t="t" r="r" b="b"/>
              <a:pathLst>
                <a:path w="6226" h="5337" extrusionOk="0">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2"/>
            <p:cNvSpPr/>
            <p:nvPr/>
          </p:nvSpPr>
          <p:spPr>
            <a:xfrm>
              <a:off x="2036194" y="2533775"/>
              <a:ext cx="31187" cy="12907"/>
            </a:xfrm>
            <a:custGeom>
              <a:avLst/>
              <a:gdLst/>
              <a:ahLst/>
              <a:cxnLst/>
              <a:rect l="l" t="t" r="r" b="b"/>
              <a:pathLst>
                <a:path w="621" h="257" extrusionOk="0">
                  <a:moveTo>
                    <a:pt x="0" y="1"/>
                  </a:moveTo>
                  <a:cubicBezTo>
                    <a:pt x="55" y="147"/>
                    <a:pt x="164" y="257"/>
                    <a:pt x="310" y="257"/>
                  </a:cubicBezTo>
                  <a:cubicBezTo>
                    <a:pt x="456" y="257"/>
                    <a:pt x="584" y="147"/>
                    <a:pt x="621"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2"/>
          <p:cNvGrpSpPr/>
          <p:nvPr/>
        </p:nvGrpSpPr>
        <p:grpSpPr>
          <a:xfrm>
            <a:off x="6892922" y="3561198"/>
            <a:ext cx="596632" cy="1582302"/>
            <a:chOff x="657200" y="2260904"/>
            <a:chExt cx="928875" cy="2330921"/>
          </a:xfrm>
        </p:grpSpPr>
        <p:sp>
          <p:nvSpPr>
            <p:cNvPr id="2657" name="Google Shape;2657;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2"/>
            <p:cNvSpPr/>
            <p:nvPr/>
          </p:nvSpPr>
          <p:spPr>
            <a:xfrm>
              <a:off x="667417" y="4453516"/>
              <a:ext cx="243120" cy="105828"/>
            </a:xfrm>
            <a:custGeom>
              <a:avLst/>
              <a:gdLst/>
              <a:ahLst/>
              <a:cxnLst/>
              <a:rect l="l" t="t" r="r" b="b"/>
              <a:pathLst>
                <a:path w="4783" h="2082" extrusionOk="0">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2"/>
            <p:cNvSpPr/>
            <p:nvPr/>
          </p:nvSpPr>
          <p:spPr>
            <a:xfrm>
              <a:off x="657200" y="4559294"/>
              <a:ext cx="243171" cy="32531"/>
            </a:xfrm>
            <a:custGeom>
              <a:avLst/>
              <a:gdLst/>
              <a:ahLst/>
              <a:cxnLst/>
              <a:rect l="l" t="t" r="r" b="b"/>
              <a:pathLst>
                <a:path w="4784" h="640" extrusionOk="0">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1111879" y="4453516"/>
              <a:ext cx="296034" cy="105828"/>
            </a:xfrm>
            <a:custGeom>
              <a:avLst/>
              <a:gdLst/>
              <a:ahLst/>
              <a:cxnLst/>
              <a:rect l="l" t="t" r="r" b="b"/>
              <a:pathLst>
                <a:path w="5824" h="2082" extrusionOk="0">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1107253" y="4559294"/>
              <a:ext cx="315502" cy="32531"/>
            </a:xfrm>
            <a:custGeom>
              <a:avLst/>
              <a:gdLst/>
              <a:ahLst/>
              <a:cxnLst/>
              <a:rect l="l" t="t" r="r" b="b"/>
              <a:pathLst>
                <a:path w="6207" h="640" extrusionOk="0">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856710" y="3253720"/>
              <a:ext cx="498337" cy="412994"/>
            </a:xfrm>
            <a:custGeom>
              <a:avLst/>
              <a:gdLst/>
              <a:ahLst/>
              <a:cxnLst/>
              <a:rect l="l" t="t" r="r" b="b"/>
              <a:pathLst>
                <a:path w="9804" h="8125" extrusionOk="0">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2"/>
            <p:cNvSpPr/>
            <p:nvPr/>
          </p:nvSpPr>
          <p:spPr>
            <a:xfrm>
              <a:off x="833480" y="3915326"/>
              <a:ext cx="135564" cy="134598"/>
            </a:xfrm>
            <a:custGeom>
              <a:avLst/>
              <a:gdLst/>
              <a:ahLst/>
              <a:cxnLst/>
              <a:rect l="l" t="t" r="r" b="b"/>
              <a:pathLst>
                <a:path w="2667" h="2648" extrusionOk="0">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2"/>
            <p:cNvSpPr/>
            <p:nvPr/>
          </p:nvSpPr>
          <p:spPr>
            <a:xfrm>
              <a:off x="905863" y="3973781"/>
              <a:ext cx="73348" cy="23839"/>
            </a:xfrm>
            <a:custGeom>
              <a:avLst/>
              <a:gdLst/>
              <a:ahLst/>
              <a:cxnLst/>
              <a:rect l="l" t="t" r="r" b="b"/>
              <a:pathLst>
                <a:path w="1443" h="469" extrusionOk="0">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2"/>
            <p:cNvSpPr/>
            <p:nvPr/>
          </p:nvSpPr>
          <p:spPr>
            <a:xfrm>
              <a:off x="1133227" y="3968240"/>
              <a:ext cx="144764" cy="119755"/>
            </a:xfrm>
            <a:custGeom>
              <a:avLst/>
              <a:gdLst/>
              <a:ahLst/>
              <a:cxnLst/>
              <a:rect l="l" t="t" r="r" b="b"/>
              <a:pathLst>
                <a:path w="2848" h="2356" extrusionOk="0">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2"/>
            <p:cNvSpPr/>
            <p:nvPr/>
          </p:nvSpPr>
          <p:spPr>
            <a:xfrm>
              <a:off x="1199104" y="3893062"/>
              <a:ext cx="100237" cy="129972"/>
            </a:xfrm>
            <a:custGeom>
              <a:avLst/>
              <a:gdLst/>
              <a:ahLst/>
              <a:cxnLst/>
              <a:rect l="l" t="t" r="r" b="b"/>
              <a:pathLst>
                <a:path w="1972" h="2557" extrusionOk="0">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2"/>
            <p:cNvSpPr/>
            <p:nvPr/>
          </p:nvSpPr>
          <p:spPr>
            <a:xfrm>
              <a:off x="698932" y="2699772"/>
              <a:ext cx="186597" cy="410198"/>
            </a:xfrm>
            <a:custGeom>
              <a:avLst/>
              <a:gdLst/>
              <a:ahLst/>
              <a:cxnLst/>
              <a:rect l="l" t="t" r="r" b="b"/>
              <a:pathLst>
                <a:path w="3671" h="8070" extrusionOk="0">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2"/>
            <p:cNvSpPr/>
            <p:nvPr/>
          </p:nvSpPr>
          <p:spPr>
            <a:xfrm>
              <a:off x="819553" y="2754516"/>
              <a:ext cx="65977" cy="355454"/>
            </a:xfrm>
            <a:custGeom>
              <a:avLst/>
              <a:gdLst/>
              <a:ahLst/>
              <a:cxnLst/>
              <a:rect l="l" t="t" r="r" b="b"/>
              <a:pathLst>
                <a:path w="1298" h="6993" extrusionOk="0">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2"/>
            <p:cNvSpPr/>
            <p:nvPr/>
          </p:nvSpPr>
          <p:spPr>
            <a:xfrm>
              <a:off x="676668" y="3107126"/>
              <a:ext cx="142934" cy="395356"/>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2"/>
            <p:cNvSpPr/>
            <p:nvPr/>
          </p:nvSpPr>
          <p:spPr>
            <a:xfrm>
              <a:off x="659996" y="3458820"/>
              <a:ext cx="135513" cy="190257"/>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2"/>
            <p:cNvSpPr/>
            <p:nvPr/>
          </p:nvSpPr>
          <p:spPr>
            <a:xfrm>
              <a:off x="724906" y="3107126"/>
              <a:ext cx="94696" cy="33446"/>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2"/>
            <p:cNvSpPr/>
            <p:nvPr/>
          </p:nvSpPr>
          <p:spPr>
            <a:xfrm>
              <a:off x="1360541" y="2699772"/>
              <a:ext cx="186546" cy="410198"/>
            </a:xfrm>
            <a:custGeom>
              <a:avLst/>
              <a:gdLst/>
              <a:ahLst/>
              <a:cxnLst/>
              <a:rect l="l" t="t" r="r" b="b"/>
              <a:pathLst>
                <a:path w="3670" h="8070" extrusionOk="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2"/>
            <p:cNvSpPr/>
            <p:nvPr/>
          </p:nvSpPr>
          <p:spPr>
            <a:xfrm>
              <a:off x="1360541" y="2754516"/>
              <a:ext cx="65927" cy="355454"/>
            </a:xfrm>
            <a:custGeom>
              <a:avLst/>
              <a:gdLst/>
              <a:ahLst/>
              <a:cxnLst/>
              <a:rect l="l" t="t" r="r" b="b"/>
              <a:pathLst>
                <a:path w="1297" h="6993" extrusionOk="0">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2"/>
            <p:cNvSpPr/>
            <p:nvPr/>
          </p:nvSpPr>
          <p:spPr>
            <a:xfrm>
              <a:off x="1426417" y="3107126"/>
              <a:ext cx="142985" cy="395356"/>
            </a:xfrm>
            <a:custGeom>
              <a:avLst/>
              <a:gdLst/>
              <a:ahLst/>
              <a:cxnLst/>
              <a:rect l="l" t="t" r="r" b="b"/>
              <a:pathLst>
                <a:path w="2813" h="7778" extrusionOk="0">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2"/>
            <p:cNvSpPr/>
            <p:nvPr/>
          </p:nvSpPr>
          <p:spPr>
            <a:xfrm>
              <a:off x="1450562" y="3458820"/>
              <a:ext cx="135513" cy="190511"/>
            </a:xfrm>
            <a:custGeom>
              <a:avLst/>
              <a:gdLst/>
              <a:ahLst/>
              <a:cxnLst/>
              <a:rect l="l" t="t" r="r" b="b"/>
              <a:pathLst>
                <a:path w="2666" h="3748" extrusionOk="0">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2"/>
            <p:cNvSpPr/>
            <p:nvPr/>
          </p:nvSpPr>
          <p:spPr>
            <a:xfrm>
              <a:off x="1426417" y="3107126"/>
              <a:ext cx="94696" cy="33446"/>
            </a:xfrm>
            <a:custGeom>
              <a:avLst/>
              <a:gdLst/>
              <a:ahLst/>
              <a:cxnLst/>
              <a:rect l="l" t="t" r="r" b="b"/>
              <a:pathLst>
                <a:path w="1863" h="658" extrusionOk="0">
                  <a:moveTo>
                    <a:pt x="1826" y="1"/>
                  </a:moveTo>
                  <a:lnTo>
                    <a:pt x="1" y="37"/>
                  </a:lnTo>
                  <a:lnTo>
                    <a:pt x="165" y="658"/>
                  </a:lnTo>
                  <a:lnTo>
                    <a:pt x="1863" y="128"/>
                  </a:lnTo>
                  <a:lnTo>
                    <a:pt x="1826"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819553" y="2649654"/>
              <a:ext cx="586527" cy="954892"/>
            </a:xfrm>
            <a:custGeom>
              <a:avLst/>
              <a:gdLst/>
              <a:ahLst/>
              <a:cxnLst/>
              <a:rect l="l" t="t" r="r" b="b"/>
              <a:pathLst>
                <a:path w="11539" h="18786" extrusionOk="0">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889190" y="3296417"/>
              <a:ext cx="412028" cy="153354"/>
            </a:xfrm>
            <a:custGeom>
              <a:avLst/>
              <a:gdLst/>
              <a:ahLst/>
              <a:cxnLst/>
              <a:rect l="l" t="t" r="r" b="b"/>
              <a:pathLst>
                <a:path w="8106" h="3017" extrusionOk="0">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2"/>
            <p:cNvSpPr/>
            <p:nvPr/>
          </p:nvSpPr>
          <p:spPr>
            <a:xfrm>
              <a:off x="1079398" y="3302924"/>
              <a:ext cx="241290" cy="85394"/>
            </a:xfrm>
            <a:custGeom>
              <a:avLst/>
              <a:gdLst/>
              <a:ahLst/>
              <a:cxnLst/>
              <a:rect l="l" t="t" r="r" b="b"/>
              <a:pathLst>
                <a:path w="4747" h="1680" extrusionOk="0">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2"/>
            <p:cNvSpPr/>
            <p:nvPr/>
          </p:nvSpPr>
          <p:spPr>
            <a:xfrm>
              <a:off x="961573" y="2827814"/>
              <a:ext cx="370246" cy="167485"/>
            </a:xfrm>
            <a:custGeom>
              <a:avLst/>
              <a:gdLst/>
              <a:ahLst/>
              <a:cxnLst/>
              <a:rect l="l" t="t" r="r" b="b"/>
              <a:pathLst>
                <a:path w="7284" h="3295" extrusionOk="0">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893816" y="2821358"/>
              <a:ext cx="301625" cy="99474"/>
            </a:xfrm>
            <a:custGeom>
              <a:avLst/>
              <a:gdLst/>
              <a:ahLst/>
              <a:cxnLst/>
              <a:rect l="l" t="t" r="r" b="b"/>
              <a:pathLst>
                <a:path w="5934" h="1957" extrusionOk="0">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955981" y="3100619"/>
              <a:ext cx="359165" cy="51491"/>
            </a:xfrm>
            <a:custGeom>
              <a:avLst/>
              <a:gdLst/>
              <a:ahLst/>
              <a:cxnLst/>
              <a:rect l="l" t="t" r="r" b="b"/>
              <a:pathLst>
                <a:path w="7066" h="1013" extrusionOk="0">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997713" y="2643198"/>
              <a:ext cx="95662" cy="296034"/>
            </a:xfrm>
            <a:custGeom>
              <a:avLst/>
              <a:gdLst/>
              <a:ahLst/>
              <a:cxnLst/>
              <a:rect l="l" t="t" r="r" b="b"/>
              <a:pathLst>
                <a:path w="1882" h="5824" extrusionOk="0">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1154576" y="2644113"/>
              <a:ext cx="124381" cy="177295"/>
            </a:xfrm>
            <a:custGeom>
              <a:avLst/>
              <a:gdLst/>
              <a:ahLst/>
              <a:cxnLst/>
              <a:rect l="l" t="t" r="r" b="b"/>
              <a:pathLst>
                <a:path w="2447" h="3488" extrusionOk="0">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970824" y="2924340"/>
              <a:ext cx="83565" cy="70806"/>
            </a:xfrm>
            <a:custGeom>
              <a:avLst/>
              <a:gdLst/>
              <a:ahLst/>
              <a:cxnLst/>
              <a:rect l="l" t="t" r="r" b="b"/>
              <a:pathLst>
                <a:path w="1644" h="1393" extrusionOk="0">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2"/>
            <p:cNvSpPr/>
            <p:nvPr/>
          </p:nvSpPr>
          <p:spPr>
            <a:xfrm>
              <a:off x="982871" y="2932676"/>
              <a:ext cx="62216" cy="53524"/>
            </a:xfrm>
            <a:custGeom>
              <a:avLst/>
              <a:gdLst/>
              <a:ahLst/>
              <a:cxnLst/>
              <a:rect l="l" t="t" r="r" b="b"/>
              <a:pathLst>
                <a:path w="1224" h="1053" extrusionOk="0">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2"/>
            <p:cNvSpPr/>
            <p:nvPr/>
          </p:nvSpPr>
          <p:spPr>
            <a:xfrm>
              <a:off x="998679" y="2943808"/>
              <a:ext cx="36242" cy="31311"/>
            </a:xfrm>
            <a:custGeom>
              <a:avLst/>
              <a:gdLst/>
              <a:ahLst/>
              <a:cxnLst/>
              <a:rect l="l" t="t" r="r" b="b"/>
              <a:pathLst>
                <a:path w="713" h="616" extrusionOk="0">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1159202" y="2821358"/>
              <a:ext cx="26025" cy="123466"/>
            </a:xfrm>
            <a:custGeom>
              <a:avLst/>
              <a:gdLst/>
              <a:ahLst/>
              <a:cxnLst/>
              <a:rect l="l" t="t" r="r" b="b"/>
              <a:pathLst>
                <a:path w="512" h="2429" extrusionOk="0">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2"/>
            <p:cNvSpPr/>
            <p:nvPr/>
          </p:nvSpPr>
          <p:spPr>
            <a:xfrm>
              <a:off x="1184261" y="2937149"/>
              <a:ext cx="13012" cy="9505"/>
            </a:xfrm>
            <a:custGeom>
              <a:avLst/>
              <a:gdLst/>
              <a:ahLst/>
              <a:cxnLst/>
              <a:rect l="l" t="t" r="r" b="b"/>
              <a:pathLst>
                <a:path w="256" h="187" extrusionOk="0">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2"/>
            <p:cNvSpPr/>
            <p:nvPr/>
          </p:nvSpPr>
          <p:spPr>
            <a:xfrm>
              <a:off x="1251052" y="2821358"/>
              <a:ext cx="26025" cy="123466"/>
            </a:xfrm>
            <a:custGeom>
              <a:avLst/>
              <a:gdLst/>
              <a:ahLst/>
              <a:cxnLst/>
              <a:rect l="l" t="t" r="r" b="b"/>
              <a:pathLst>
                <a:path w="512" h="2429" extrusionOk="0">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1239006" y="2937149"/>
              <a:ext cx="12098" cy="9505"/>
            </a:xfrm>
            <a:custGeom>
              <a:avLst/>
              <a:gdLst/>
              <a:ahLst/>
              <a:cxnLst/>
              <a:rect l="l" t="t" r="r" b="b"/>
              <a:pathLst>
                <a:path w="238" h="187" extrusionOk="0">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2"/>
            <p:cNvSpPr/>
            <p:nvPr/>
          </p:nvSpPr>
          <p:spPr>
            <a:xfrm>
              <a:off x="1078483" y="2567105"/>
              <a:ext cx="89105" cy="132717"/>
            </a:xfrm>
            <a:custGeom>
              <a:avLst/>
              <a:gdLst/>
              <a:ahLst/>
              <a:cxnLst/>
              <a:rect l="l" t="t" r="r" b="b"/>
              <a:pathLst>
                <a:path w="1753" h="2611" extrusionOk="0">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2"/>
            <p:cNvSpPr/>
            <p:nvPr/>
          </p:nvSpPr>
          <p:spPr>
            <a:xfrm>
              <a:off x="1078483" y="2567105"/>
              <a:ext cx="89105" cy="77058"/>
            </a:xfrm>
            <a:custGeom>
              <a:avLst/>
              <a:gdLst/>
              <a:ahLst/>
              <a:cxnLst/>
              <a:rect l="l" t="t" r="r" b="b"/>
              <a:pathLst>
                <a:path w="1753" h="1516" extrusionOk="0">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990292" y="2438098"/>
              <a:ext cx="265434" cy="101203"/>
            </a:xfrm>
            <a:custGeom>
              <a:avLst/>
              <a:gdLst/>
              <a:ahLst/>
              <a:cxnLst/>
              <a:rect l="l" t="t" r="r" b="b"/>
              <a:pathLst>
                <a:path w="5222" h="1991" extrusionOk="0">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990292" y="2260904"/>
              <a:ext cx="265434" cy="235699"/>
            </a:xfrm>
            <a:custGeom>
              <a:avLst/>
              <a:gdLst/>
              <a:ahLst/>
              <a:cxnLst/>
              <a:rect l="l" t="t" r="r" b="b"/>
              <a:pathLst>
                <a:path w="5222" h="4637" extrusionOk="0">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1020943" y="2384269"/>
              <a:ext cx="204184" cy="230209"/>
            </a:xfrm>
            <a:custGeom>
              <a:avLst/>
              <a:gdLst/>
              <a:ahLst/>
              <a:cxnLst/>
              <a:rect l="l" t="t" r="r" b="b"/>
              <a:pathLst>
                <a:path w="4017" h="4529" extrusionOk="0">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1031160" y="2481711"/>
              <a:ext cx="182836" cy="38122"/>
            </a:xfrm>
            <a:custGeom>
              <a:avLst/>
              <a:gdLst/>
              <a:ahLst/>
              <a:cxnLst/>
              <a:rect l="l" t="t" r="r" b="b"/>
              <a:pathLst>
                <a:path w="3597" h="750" extrusionOk="0">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2"/>
            <p:cNvSpPr/>
            <p:nvPr/>
          </p:nvSpPr>
          <p:spPr>
            <a:xfrm>
              <a:off x="1030194" y="2493808"/>
              <a:ext cx="185631" cy="130887"/>
            </a:xfrm>
            <a:custGeom>
              <a:avLst/>
              <a:gdLst/>
              <a:ahLst/>
              <a:cxnLst/>
              <a:rect l="l" t="t" r="r" b="b"/>
              <a:pathLst>
                <a:path w="3652" h="2575" extrusionOk="0">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2"/>
            <p:cNvSpPr/>
            <p:nvPr/>
          </p:nvSpPr>
          <p:spPr>
            <a:xfrm>
              <a:off x="1039496" y="2412022"/>
              <a:ext cx="68722" cy="19620"/>
            </a:xfrm>
            <a:custGeom>
              <a:avLst/>
              <a:gdLst/>
              <a:ahLst/>
              <a:cxnLst/>
              <a:rect l="l" t="t" r="r" b="b"/>
              <a:pathLst>
                <a:path w="1352" h="386" extrusionOk="0">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1061760" y="2440894"/>
              <a:ext cx="20484" cy="17333"/>
            </a:xfrm>
            <a:custGeom>
              <a:avLst/>
              <a:gdLst/>
              <a:ahLst/>
              <a:cxnLst/>
              <a:rect l="l" t="t" r="r" b="b"/>
              <a:pathLst>
                <a:path w="403" h="341" extrusionOk="0">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1138768" y="2412022"/>
              <a:ext cx="67807" cy="19620"/>
            </a:xfrm>
            <a:custGeom>
              <a:avLst/>
              <a:gdLst/>
              <a:ahLst/>
              <a:cxnLst/>
              <a:rect l="l" t="t" r="r" b="b"/>
              <a:pathLst>
                <a:path w="1334" h="386" extrusionOk="0">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1163827" y="2440894"/>
              <a:ext cx="20484" cy="17333"/>
            </a:xfrm>
            <a:custGeom>
              <a:avLst/>
              <a:gdLst/>
              <a:ahLst/>
              <a:cxnLst/>
              <a:rect l="l" t="t" r="r" b="b"/>
              <a:pathLst>
                <a:path w="403" h="341" extrusionOk="0">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2"/>
            <p:cNvSpPr/>
            <p:nvPr/>
          </p:nvSpPr>
          <p:spPr>
            <a:xfrm>
              <a:off x="1243631" y="3337234"/>
              <a:ext cx="58505" cy="7472"/>
            </a:xfrm>
            <a:custGeom>
              <a:avLst/>
              <a:gdLst/>
              <a:ahLst/>
              <a:cxnLst/>
              <a:rect l="l" t="t" r="r" b="b"/>
              <a:pathLst>
                <a:path w="1151" h="147" extrusionOk="0">
                  <a:moveTo>
                    <a:pt x="1" y="147"/>
                  </a:moveTo>
                  <a:lnTo>
                    <a:pt x="1" y="147"/>
                  </a:lnTo>
                  <a:lnTo>
                    <a:pt x="1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圖片 3">
            <a:extLst>
              <a:ext uri="{FF2B5EF4-FFF2-40B4-BE49-F238E27FC236}">
                <a16:creationId xmlns:a16="http://schemas.microsoft.com/office/drawing/2014/main" id="{3B24BC42-0BC4-F141-B7DB-802BBD1E833A}"/>
              </a:ext>
            </a:extLst>
          </p:cNvPr>
          <p:cNvPicPr>
            <a:picLocks noChangeAspect="1"/>
          </p:cNvPicPr>
          <p:nvPr/>
        </p:nvPicPr>
        <p:blipFill>
          <a:blip r:embed="rId3"/>
          <a:stretch>
            <a:fillRect/>
          </a:stretch>
        </p:blipFill>
        <p:spPr>
          <a:xfrm>
            <a:off x="2863176" y="1132885"/>
            <a:ext cx="3348959" cy="4067259"/>
          </a:xfrm>
          <a:prstGeom prst="rect">
            <a:avLst/>
          </a:prstGeom>
        </p:spPr>
      </p:pic>
    </p:spTree>
    <p:extLst>
      <p:ext uri="{BB962C8B-B14F-4D97-AF65-F5344CB8AC3E}">
        <p14:creationId xmlns:p14="http://schemas.microsoft.com/office/powerpoint/2010/main" val="3133069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54" name="Google Shape;2354;p6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 requests – Resource distribution </a:t>
            </a:r>
            <a:r>
              <a:rPr lang="en" sz="1800" dirty="0"/>
              <a:t>(Enterprise)</a:t>
            </a:r>
            <a:endParaRPr sz="1600" dirty="0"/>
          </a:p>
        </p:txBody>
      </p:sp>
      <p:grpSp>
        <p:nvGrpSpPr>
          <p:cNvPr id="2472" name="Google Shape;2472;p62"/>
          <p:cNvGrpSpPr/>
          <p:nvPr/>
        </p:nvGrpSpPr>
        <p:grpSpPr>
          <a:xfrm>
            <a:off x="1014918" y="1890860"/>
            <a:ext cx="1068818" cy="1032987"/>
            <a:chOff x="8429700" y="549598"/>
            <a:chExt cx="3880967" cy="3750859"/>
          </a:xfrm>
        </p:grpSpPr>
        <p:sp>
          <p:nvSpPr>
            <p:cNvPr id="2473" name="Google Shape;2473;p62"/>
            <p:cNvSpPr/>
            <p:nvPr/>
          </p:nvSpPr>
          <p:spPr>
            <a:xfrm>
              <a:off x="9869980" y="549598"/>
              <a:ext cx="2400468" cy="2760204"/>
            </a:xfrm>
            <a:custGeom>
              <a:avLst/>
              <a:gdLst/>
              <a:ahLst/>
              <a:cxnLst/>
              <a:rect l="l" t="t" r="r" b="b"/>
              <a:pathLst>
                <a:path w="27292" h="31382" extrusionOk="0">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10772320" y="2600026"/>
              <a:ext cx="493076" cy="574874"/>
            </a:xfrm>
            <a:custGeom>
              <a:avLst/>
              <a:gdLst/>
              <a:ahLst/>
              <a:cxnLst/>
              <a:rect l="l" t="t" r="r" b="b"/>
              <a:pathLst>
                <a:path w="5606" h="6536" extrusionOk="0">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2"/>
            <p:cNvSpPr/>
            <p:nvPr/>
          </p:nvSpPr>
          <p:spPr>
            <a:xfrm>
              <a:off x="10867049" y="2696338"/>
              <a:ext cx="346895" cy="334053"/>
            </a:xfrm>
            <a:custGeom>
              <a:avLst/>
              <a:gdLst/>
              <a:ahLst/>
              <a:cxnLst/>
              <a:rect l="l" t="t" r="r" b="b"/>
              <a:pathLst>
                <a:path w="3944" h="3798" extrusionOk="0">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2"/>
            <p:cNvSpPr/>
            <p:nvPr/>
          </p:nvSpPr>
          <p:spPr>
            <a:xfrm>
              <a:off x="11008394" y="2720438"/>
              <a:ext cx="97982" cy="239326"/>
            </a:xfrm>
            <a:custGeom>
              <a:avLst/>
              <a:gdLst/>
              <a:ahLst/>
              <a:cxnLst/>
              <a:rect l="l" t="t" r="r" b="b"/>
              <a:pathLst>
                <a:path w="1114" h="2721" extrusionOk="0">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2"/>
            <p:cNvSpPr/>
            <p:nvPr/>
          </p:nvSpPr>
          <p:spPr>
            <a:xfrm>
              <a:off x="11077440" y="2097446"/>
              <a:ext cx="492988" cy="576545"/>
            </a:xfrm>
            <a:custGeom>
              <a:avLst/>
              <a:gdLst/>
              <a:ahLst/>
              <a:cxnLst/>
              <a:rect l="l" t="t" r="r" b="b"/>
              <a:pathLst>
                <a:path w="5605" h="6555" extrusionOk="0">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2"/>
            <p:cNvSpPr/>
            <p:nvPr/>
          </p:nvSpPr>
          <p:spPr>
            <a:xfrm>
              <a:off x="11191431" y="2195429"/>
              <a:ext cx="329216" cy="334053"/>
            </a:xfrm>
            <a:custGeom>
              <a:avLst/>
              <a:gdLst/>
              <a:ahLst/>
              <a:cxnLst/>
              <a:rect l="l" t="t" r="r" b="b"/>
              <a:pathLst>
                <a:path w="3743" h="3798" extrusionOk="0">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2"/>
            <p:cNvSpPr/>
            <p:nvPr/>
          </p:nvSpPr>
          <p:spPr>
            <a:xfrm>
              <a:off x="11313425" y="2217858"/>
              <a:ext cx="99653" cy="240909"/>
            </a:xfrm>
            <a:custGeom>
              <a:avLst/>
              <a:gdLst/>
              <a:ahLst/>
              <a:cxnLst/>
              <a:rect l="l" t="t" r="r" b="b"/>
              <a:pathLst>
                <a:path w="1133" h="2739" extrusionOk="0">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2"/>
            <p:cNvSpPr/>
            <p:nvPr/>
          </p:nvSpPr>
          <p:spPr>
            <a:xfrm>
              <a:off x="11337525" y="1601287"/>
              <a:ext cx="494659" cy="574962"/>
            </a:xfrm>
            <a:custGeom>
              <a:avLst/>
              <a:gdLst/>
              <a:ahLst/>
              <a:cxnLst/>
              <a:rect l="l" t="t" r="r" b="b"/>
              <a:pathLst>
                <a:path w="5624" h="6537" extrusionOk="0">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2"/>
            <p:cNvSpPr/>
            <p:nvPr/>
          </p:nvSpPr>
          <p:spPr>
            <a:xfrm>
              <a:off x="11451516" y="1697686"/>
              <a:ext cx="327632" cy="334053"/>
            </a:xfrm>
            <a:custGeom>
              <a:avLst/>
              <a:gdLst/>
              <a:ahLst/>
              <a:cxnLst/>
              <a:rect l="l" t="t" r="r" b="b"/>
              <a:pathLst>
                <a:path w="3725" h="3798" extrusionOk="0">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2"/>
            <p:cNvSpPr/>
            <p:nvPr/>
          </p:nvSpPr>
          <p:spPr>
            <a:xfrm>
              <a:off x="11573599" y="1721698"/>
              <a:ext cx="99565" cy="239326"/>
            </a:xfrm>
            <a:custGeom>
              <a:avLst/>
              <a:gdLst/>
              <a:ahLst/>
              <a:cxnLst/>
              <a:rect l="l" t="t" r="r" b="b"/>
              <a:pathLst>
                <a:path w="1132" h="2721" extrusionOk="0">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2"/>
            <p:cNvSpPr/>
            <p:nvPr/>
          </p:nvSpPr>
          <p:spPr>
            <a:xfrm>
              <a:off x="11613707" y="1065020"/>
              <a:ext cx="491405" cy="573291"/>
            </a:xfrm>
            <a:custGeom>
              <a:avLst/>
              <a:gdLst/>
              <a:ahLst/>
              <a:cxnLst/>
              <a:rect l="l" t="t" r="r" b="b"/>
              <a:pathLst>
                <a:path w="5587" h="6518" extrusionOk="0">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2"/>
            <p:cNvSpPr/>
            <p:nvPr/>
          </p:nvSpPr>
          <p:spPr>
            <a:xfrm>
              <a:off x="11727698" y="1161331"/>
              <a:ext cx="327632" cy="334053"/>
            </a:xfrm>
            <a:custGeom>
              <a:avLst/>
              <a:gdLst/>
              <a:ahLst/>
              <a:cxnLst/>
              <a:rect l="l" t="t" r="r" b="b"/>
              <a:pathLst>
                <a:path w="3725" h="3798" extrusionOk="0">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2"/>
            <p:cNvSpPr/>
            <p:nvPr/>
          </p:nvSpPr>
          <p:spPr>
            <a:xfrm>
              <a:off x="11849693" y="1185431"/>
              <a:ext cx="99653" cy="239326"/>
            </a:xfrm>
            <a:custGeom>
              <a:avLst/>
              <a:gdLst/>
              <a:ahLst/>
              <a:cxnLst/>
              <a:rect l="l" t="t" r="r" b="b"/>
              <a:pathLst>
                <a:path w="1133" h="2721" extrusionOk="0">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2"/>
            <p:cNvSpPr/>
            <p:nvPr/>
          </p:nvSpPr>
          <p:spPr>
            <a:xfrm>
              <a:off x="10051433" y="2217858"/>
              <a:ext cx="492988" cy="574874"/>
            </a:xfrm>
            <a:custGeom>
              <a:avLst/>
              <a:gdLst/>
              <a:ahLst/>
              <a:cxnLst/>
              <a:rect l="l" t="t" r="r" b="b"/>
              <a:pathLst>
                <a:path w="5605" h="6536" extrusionOk="0">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2"/>
            <p:cNvSpPr/>
            <p:nvPr/>
          </p:nvSpPr>
          <p:spPr>
            <a:xfrm>
              <a:off x="10165424" y="2314169"/>
              <a:ext cx="327632" cy="334141"/>
            </a:xfrm>
            <a:custGeom>
              <a:avLst/>
              <a:gdLst/>
              <a:ahLst/>
              <a:cxnLst/>
              <a:rect l="l" t="t" r="r" b="b"/>
              <a:pathLst>
                <a:path w="3725" h="3799" extrusionOk="0">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2"/>
            <p:cNvSpPr/>
            <p:nvPr/>
          </p:nvSpPr>
          <p:spPr>
            <a:xfrm>
              <a:off x="10285836" y="2338269"/>
              <a:ext cx="99653" cy="239326"/>
            </a:xfrm>
            <a:custGeom>
              <a:avLst/>
              <a:gdLst/>
              <a:ahLst/>
              <a:cxnLst/>
              <a:rect l="l" t="t" r="r" b="b"/>
              <a:pathLst>
                <a:path w="1133" h="2721" extrusionOk="0">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2"/>
            <p:cNvSpPr/>
            <p:nvPr/>
          </p:nvSpPr>
          <p:spPr>
            <a:xfrm>
              <a:off x="10356464" y="1715278"/>
              <a:ext cx="492988" cy="574962"/>
            </a:xfrm>
            <a:custGeom>
              <a:avLst/>
              <a:gdLst/>
              <a:ahLst/>
              <a:cxnLst/>
              <a:rect l="l" t="t" r="r" b="b"/>
              <a:pathLst>
                <a:path w="5605" h="6537" extrusionOk="0">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2"/>
            <p:cNvSpPr/>
            <p:nvPr/>
          </p:nvSpPr>
          <p:spPr>
            <a:xfrm>
              <a:off x="10472126" y="1813261"/>
              <a:ext cx="325961" cy="334053"/>
            </a:xfrm>
            <a:custGeom>
              <a:avLst/>
              <a:gdLst/>
              <a:ahLst/>
              <a:cxnLst/>
              <a:rect l="l" t="t" r="r" b="b"/>
              <a:pathLst>
                <a:path w="3706" h="3798" extrusionOk="0">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2"/>
            <p:cNvSpPr/>
            <p:nvPr/>
          </p:nvSpPr>
          <p:spPr>
            <a:xfrm>
              <a:off x="10592538" y="1835689"/>
              <a:ext cx="99653" cy="240997"/>
            </a:xfrm>
            <a:custGeom>
              <a:avLst/>
              <a:gdLst/>
              <a:ahLst/>
              <a:cxnLst/>
              <a:rect l="l" t="t" r="r" b="b"/>
              <a:pathLst>
                <a:path w="1133" h="2740" extrusionOk="0">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2"/>
            <p:cNvSpPr/>
            <p:nvPr/>
          </p:nvSpPr>
          <p:spPr>
            <a:xfrm>
              <a:off x="10614967" y="1219206"/>
              <a:ext cx="494659" cy="574874"/>
            </a:xfrm>
            <a:custGeom>
              <a:avLst/>
              <a:gdLst/>
              <a:ahLst/>
              <a:cxnLst/>
              <a:rect l="l" t="t" r="r" b="b"/>
              <a:pathLst>
                <a:path w="5624" h="6536" extrusionOk="0">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2"/>
            <p:cNvSpPr/>
            <p:nvPr/>
          </p:nvSpPr>
          <p:spPr>
            <a:xfrm>
              <a:off x="10730629" y="1315518"/>
              <a:ext cx="327632" cy="334053"/>
            </a:xfrm>
            <a:custGeom>
              <a:avLst/>
              <a:gdLst/>
              <a:ahLst/>
              <a:cxnLst/>
              <a:rect l="l" t="t" r="r" b="b"/>
              <a:pathLst>
                <a:path w="3725" h="3798" extrusionOk="0">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2"/>
            <p:cNvSpPr/>
            <p:nvPr/>
          </p:nvSpPr>
          <p:spPr>
            <a:xfrm>
              <a:off x="10852624" y="1339618"/>
              <a:ext cx="98070" cy="239326"/>
            </a:xfrm>
            <a:custGeom>
              <a:avLst/>
              <a:gdLst/>
              <a:ahLst/>
              <a:cxnLst/>
              <a:rect l="l" t="t" r="r" b="b"/>
              <a:pathLst>
                <a:path w="1115" h="2721" extrusionOk="0">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2"/>
            <p:cNvSpPr/>
            <p:nvPr/>
          </p:nvSpPr>
          <p:spPr>
            <a:xfrm>
              <a:off x="10892732" y="681268"/>
              <a:ext cx="493076" cy="576545"/>
            </a:xfrm>
            <a:custGeom>
              <a:avLst/>
              <a:gdLst/>
              <a:ahLst/>
              <a:cxnLst/>
              <a:rect l="l" t="t" r="r" b="b"/>
              <a:pathLst>
                <a:path w="5606" h="6555" extrusionOk="0">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2"/>
            <p:cNvSpPr/>
            <p:nvPr/>
          </p:nvSpPr>
          <p:spPr>
            <a:xfrm>
              <a:off x="11006811" y="780834"/>
              <a:ext cx="327632" cy="334053"/>
            </a:xfrm>
            <a:custGeom>
              <a:avLst/>
              <a:gdLst/>
              <a:ahLst/>
              <a:cxnLst/>
              <a:rect l="l" t="t" r="r" b="b"/>
              <a:pathLst>
                <a:path w="3725" h="3798" extrusionOk="0">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2"/>
            <p:cNvSpPr/>
            <p:nvPr/>
          </p:nvSpPr>
          <p:spPr>
            <a:xfrm>
              <a:off x="11127223" y="803263"/>
              <a:ext cx="99565" cy="239326"/>
            </a:xfrm>
            <a:custGeom>
              <a:avLst/>
              <a:gdLst/>
              <a:ahLst/>
              <a:cxnLst/>
              <a:rect l="l" t="t" r="r" b="b"/>
              <a:pathLst>
                <a:path w="1132" h="2721" extrusionOk="0">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2"/>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2"/>
            <p:cNvSpPr/>
            <p:nvPr/>
          </p:nvSpPr>
          <p:spPr>
            <a:xfrm>
              <a:off x="8429700" y="1938510"/>
              <a:ext cx="451297" cy="395094"/>
            </a:xfrm>
            <a:custGeom>
              <a:avLst/>
              <a:gdLst/>
              <a:ahLst/>
              <a:cxnLst/>
              <a:rect l="l" t="t" r="r" b="b"/>
              <a:pathLst>
                <a:path w="5131" h="4492" extrusionOk="0">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2"/>
            <p:cNvSpPr/>
            <p:nvPr/>
          </p:nvSpPr>
          <p:spPr>
            <a:xfrm>
              <a:off x="8485904" y="1962610"/>
              <a:ext cx="327632" cy="343640"/>
            </a:xfrm>
            <a:custGeom>
              <a:avLst/>
              <a:gdLst/>
              <a:ahLst/>
              <a:cxnLst/>
              <a:rect l="l" t="t" r="r" b="b"/>
              <a:pathLst>
                <a:path w="3725" h="3907" extrusionOk="0">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2"/>
            <p:cNvSpPr/>
            <p:nvPr/>
          </p:nvSpPr>
          <p:spPr>
            <a:xfrm>
              <a:off x="9833038" y="1620549"/>
              <a:ext cx="484984" cy="271429"/>
            </a:xfrm>
            <a:custGeom>
              <a:avLst/>
              <a:gdLst/>
              <a:ahLst/>
              <a:cxnLst/>
              <a:rect l="l" t="t" r="r" b="b"/>
              <a:pathLst>
                <a:path w="5514" h="3086" extrusionOk="0">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2"/>
            <p:cNvSpPr/>
            <p:nvPr/>
          </p:nvSpPr>
          <p:spPr>
            <a:xfrm>
              <a:off x="9833038" y="1620549"/>
              <a:ext cx="484984" cy="271429"/>
            </a:xfrm>
            <a:custGeom>
              <a:avLst/>
              <a:gdLst/>
              <a:ahLst/>
              <a:cxnLst/>
              <a:rect l="l" t="t" r="r" b="b"/>
              <a:pathLst>
                <a:path w="5514" h="3086" extrusionOk="0">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2"/>
            <p:cNvSpPr/>
            <p:nvPr/>
          </p:nvSpPr>
          <p:spPr>
            <a:xfrm>
              <a:off x="9829872" y="1509813"/>
              <a:ext cx="480146" cy="250496"/>
            </a:xfrm>
            <a:custGeom>
              <a:avLst/>
              <a:gdLst/>
              <a:ahLst/>
              <a:cxnLst/>
              <a:rect l="l" t="t" r="r" b="b"/>
              <a:pathLst>
                <a:path w="5459" h="2848" extrusionOk="0">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2"/>
            <p:cNvSpPr/>
            <p:nvPr/>
          </p:nvSpPr>
          <p:spPr>
            <a:xfrm>
              <a:off x="9837876" y="1564345"/>
              <a:ext cx="456047" cy="130173"/>
            </a:xfrm>
            <a:custGeom>
              <a:avLst/>
              <a:gdLst/>
              <a:ahLst/>
              <a:cxnLst/>
              <a:rect l="l" t="t" r="r" b="b"/>
              <a:pathLst>
                <a:path w="5185" h="1480" extrusionOk="0">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2"/>
            <p:cNvSpPr/>
            <p:nvPr/>
          </p:nvSpPr>
          <p:spPr>
            <a:xfrm>
              <a:off x="8967639" y="1726536"/>
              <a:ext cx="608561" cy="467305"/>
            </a:xfrm>
            <a:custGeom>
              <a:avLst/>
              <a:gdLst/>
              <a:ahLst/>
              <a:cxnLst/>
              <a:rect l="l" t="t" r="r" b="b"/>
              <a:pathLst>
                <a:path w="6919" h="5313" extrusionOk="0">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2"/>
            <p:cNvSpPr/>
            <p:nvPr/>
          </p:nvSpPr>
          <p:spPr>
            <a:xfrm>
              <a:off x="8969222" y="1731989"/>
              <a:ext cx="385419" cy="317342"/>
            </a:xfrm>
            <a:custGeom>
              <a:avLst/>
              <a:gdLst/>
              <a:ahLst/>
              <a:cxnLst/>
              <a:rect l="l" t="t" r="r" b="b"/>
              <a:pathLst>
                <a:path w="4382" h="3608" extrusionOk="0">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2"/>
            <p:cNvSpPr/>
            <p:nvPr/>
          </p:nvSpPr>
          <p:spPr>
            <a:xfrm>
              <a:off x="9711043" y="936076"/>
              <a:ext cx="300278" cy="355514"/>
            </a:xfrm>
            <a:custGeom>
              <a:avLst/>
              <a:gdLst/>
              <a:ahLst/>
              <a:cxnLst/>
              <a:rect l="l" t="t" r="r" b="b"/>
              <a:pathLst>
                <a:path w="3414" h="4042" extrusionOk="0">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2"/>
            <p:cNvSpPr/>
            <p:nvPr/>
          </p:nvSpPr>
          <p:spPr>
            <a:xfrm>
              <a:off x="9770413" y="649692"/>
              <a:ext cx="315846" cy="381725"/>
            </a:xfrm>
            <a:custGeom>
              <a:avLst/>
              <a:gdLst/>
              <a:ahLst/>
              <a:cxnLst/>
              <a:rect l="l" t="t" r="r" b="b"/>
              <a:pathLst>
                <a:path w="3591" h="4340" extrusionOk="0">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2"/>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2"/>
            <p:cNvSpPr/>
            <p:nvPr/>
          </p:nvSpPr>
          <p:spPr>
            <a:xfrm>
              <a:off x="11986201" y="1651070"/>
              <a:ext cx="324466" cy="483401"/>
            </a:xfrm>
            <a:custGeom>
              <a:avLst/>
              <a:gdLst/>
              <a:ahLst/>
              <a:cxnLst/>
              <a:rect l="l" t="t" r="r" b="b"/>
              <a:pathLst>
                <a:path w="3689" h="5496" extrusionOk="0">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2"/>
            <p:cNvSpPr/>
            <p:nvPr/>
          </p:nvSpPr>
          <p:spPr>
            <a:xfrm>
              <a:off x="12013467" y="1692849"/>
              <a:ext cx="277938" cy="390256"/>
            </a:xfrm>
            <a:custGeom>
              <a:avLst/>
              <a:gdLst/>
              <a:ahLst/>
              <a:cxnLst/>
              <a:rect l="l" t="t" r="r" b="b"/>
              <a:pathLst>
                <a:path w="3160" h="4437" extrusionOk="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2"/>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2"/>
            <p:cNvSpPr/>
            <p:nvPr/>
          </p:nvSpPr>
          <p:spPr>
            <a:xfrm>
              <a:off x="11427416" y="3014299"/>
              <a:ext cx="464139" cy="374161"/>
            </a:xfrm>
            <a:custGeom>
              <a:avLst/>
              <a:gdLst/>
              <a:ahLst/>
              <a:cxnLst/>
              <a:rect l="l" t="t" r="r" b="b"/>
              <a:pathLst>
                <a:path w="5277" h="4254" extrusionOk="0">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2"/>
            <p:cNvSpPr/>
            <p:nvPr/>
          </p:nvSpPr>
          <p:spPr>
            <a:xfrm>
              <a:off x="11477200" y="3038398"/>
              <a:ext cx="350149" cy="324378"/>
            </a:xfrm>
            <a:custGeom>
              <a:avLst/>
              <a:gdLst/>
              <a:ahLst/>
              <a:cxnLst/>
              <a:rect l="l" t="t" r="r" b="b"/>
              <a:pathLst>
                <a:path w="3981" h="3688" extrusionOk="0">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2"/>
            <p:cNvSpPr/>
            <p:nvPr/>
          </p:nvSpPr>
          <p:spPr>
            <a:xfrm>
              <a:off x="11347201" y="2529398"/>
              <a:ext cx="608561" cy="465722"/>
            </a:xfrm>
            <a:custGeom>
              <a:avLst/>
              <a:gdLst/>
              <a:ahLst/>
              <a:cxnLst/>
              <a:rect l="l" t="t" r="r" b="b"/>
              <a:pathLst>
                <a:path w="6919" h="5295" extrusionOk="0">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2"/>
            <p:cNvSpPr/>
            <p:nvPr/>
          </p:nvSpPr>
          <p:spPr>
            <a:xfrm>
              <a:off x="11347201" y="2672238"/>
              <a:ext cx="385419" cy="316638"/>
            </a:xfrm>
            <a:custGeom>
              <a:avLst/>
              <a:gdLst/>
              <a:ahLst/>
              <a:cxnLst/>
              <a:rect l="l" t="t" r="r" b="b"/>
              <a:pathLst>
                <a:path w="4382" h="3600" extrusionOk="0">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2"/>
            <p:cNvSpPr/>
            <p:nvPr/>
          </p:nvSpPr>
          <p:spPr>
            <a:xfrm>
              <a:off x="11009977" y="3298484"/>
              <a:ext cx="372577" cy="320684"/>
            </a:xfrm>
            <a:custGeom>
              <a:avLst/>
              <a:gdLst/>
              <a:ahLst/>
              <a:cxnLst/>
              <a:rect l="l" t="t" r="r" b="b"/>
              <a:pathLst>
                <a:path w="4236" h="3646" extrusionOk="0">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2"/>
            <p:cNvSpPr/>
            <p:nvPr/>
          </p:nvSpPr>
          <p:spPr>
            <a:xfrm>
              <a:off x="10767483" y="3159074"/>
              <a:ext cx="399931" cy="348214"/>
            </a:xfrm>
            <a:custGeom>
              <a:avLst/>
              <a:gdLst/>
              <a:ahLst/>
              <a:cxnLst/>
              <a:rect l="l" t="t" r="r" b="b"/>
              <a:pathLst>
                <a:path w="4547" h="3959" extrusionOk="0">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2"/>
            <p:cNvSpPr/>
            <p:nvPr/>
          </p:nvSpPr>
          <p:spPr>
            <a:xfrm>
              <a:off x="8453800" y="822613"/>
              <a:ext cx="942614" cy="573291"/>
            </a:xfrm>
            <a:custGeom>
              <a:avLst/>
              <a:gdLst/>
              <a:ahLst/>
              <a:cxnLst/>
              <a:rect l="l" t="t" r="r" b="b"/>
              <a:pathLst>
                <a:path w="10717" h="6518" extrusionOk="0">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2"/>
            <p:cNvSpPr/>
            <p:nvPr/>
          </p:nvSpPr>
          <p:spPr>
            <a:xfrm>
              <a:off x="8477900" y="936604"/>
              <a:ext cx="997146" cy="704608"/>
            </a:xfrm>
            <a:custGeom>
              <a:avLst/>
              <a:gdLst/>
              <a:ahLst/>
              <a:cxnLst/>
              <a:rect l="l" t="t" r="r" b="b"/>
              <a:pathLst>
                <a:path w="11337" h="8011" extrusionOk="0">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2"/>
            <p:cNvSpPr/>
            <p:nvPr/>
          </p:nvSpPr>
          <p:spPr>
            <a:xfrm>
              <a:off x="9319199" y="1040920"/>
              <a:ext cx="139848" cy="271429"/>
            </a:xfrm>
            <a:custGeom>
              <a:avLst/>
              <a:gdLst/>
              <a:ahLst/>
              <a:cxnLst/>
              <a:rect l="l" t="t" r="r" b="b"/>
              <a:pathLst>
                <a:path w="1590" h="3086" extrusionOk="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2"/>
            <p:cNvSpPr/>
            <p:nvPr/>
          </p:nvSpPr>
          <p:spPr>
            <a:xfrm>
              <a:off x="9218050" y="1153327"/>
              <a:ext cx="165531" cy="244163"/>
            </a:xfrm>
            <a:custGeom>
              <a:avLst/>
              <a:gdLst/>
              <a:ahLst/>
              <a:cxnLst/>
              <a:rect l="l" t="t" r="r" b="b"/>
              <a:pathLst>
                <a:path w="1882" h="2776" extrusionOk="0">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2"/>
            <p:cNvSpPr/>
            <p:nvPr/>
          </p:nvSpPr>
          <p:spPr>
            <a:xfrm>
              <a:off x="9124992" y="1214369"/>
              <a:ext cx="147764" cy="260171"/>
            </a:xfrm>
            <a:custGeom>
              <a:avLst/>
              <a:gdLst/>
              <a:ahLst/>
              <a:cxnLst/>
              <a:rect l="l" t="t" r="r" b="b"/>
              <a:pathLst>
                <a:path w="1680" h="2958" extrusionOk="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2"/>
            <p:cNvSpPr/>
            <p:nvPr/>
          </p:nvSpPr>
          <p:spPr>
            <a:xfrm>
              <a:off x="9001326" y="1278577"/>
              <a:ext cx="151019" cy="255333"/>
            </a:xfrm>
            <a:custGeom>
              <a:avLst/>
              <a:gdLst/>
              <a:ahLst/>
              <a:cxnLst/>
              <a:rect l="l" t="t" r="r" b="b"/>
              <a:pathLst>
                <a:path w="1717" h="2903" extrusionOk="0">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2"/>
            <p:cNvSpPr/>
            <p:nvPr/>
          </p:nvSpPr>
          <p:spPr>
            <a:xfrm>
              <a:off x="8863235" y="1329943"/>
              <a:ext cx="151019" cy="261842"/>
            </a:xfrm>
            <a:custGeom>
              <a:avLst/>
              <a:gdLst/>
              <a:ahLst/>
              <a:cxnLst/>
              <a:rect l="l" t="t" r="r" b="b"/>
              <a:pathLst>
                <a:path w="1717" h="2977" extrusionOk="0">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2"/>
            <p:cNvSpPr/>
            <p:nvPr/>
          </p:nvSpPr>
          <p:spPr>
            <a:xfrm>
              <a:off x="8742823" y="1365301"/>
              <a:ext cx="143015" cy="255333"/>
            </a:xfrm>
            <a:custGeom>
              <a:avLst/>
              <a:gdLst/>
              <a:ahLst/>
              <a:cxnLst/>
              <a:rect l="l" t="t" r="r" b="b"/>
              <a:pathLst>
                <a:path w="1626" h="2903" extrusionOk="0">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2"/>
            <p:cNvSpPr/>
            <p:nvPr/>
          </p:nvSpPr>
          <p:spPr>
            <a:xfrm>
              <a:off x="8588636" y="1389401"/>
              <a:ext cx="135011" cy="251199"/>
            </a:xfrm>
            <a:custGeom>
              <a:avLst/>
              <a:gdLst/>
              <a:ahLst/>
              <a:cxnLst/>
              <a:rect l="l" t="t" r="r" b="b"/>
              <a:pathLst>
                <a:path w="1535" h="2856" extrusionOk="0">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2"/>
            <p:cNvSpPr/>
            <p:nvPr/>
          </p:nvSpPr>
          <p:spPr>
            <a:xfrm>
              <a:off x="9070372" y="2269224"/>
              <a:ext cx="1734121" cy="2031233"/>
            </a:xfrm>
            <a:custGeom>
              <a:avLst/>
              <a:gdLst/>
              <a:ahLst/>
              <a:cxnLst/>
              <a:rect l="l" t="t" r="r" b="b"/>
              <a:pathLst>
                <a:path w="19716" h="23094" extrusionOk="0">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2"/>
            <p:cNvSpPr/>
            <p:nvPr/>
          </p:nvSpPr>
          <p:spPr>
            <a:xfrm>
              <a:off x="9113734" y="2834429"/>
              <a:ext cx="1130398" cy="1233217"/>
            </a:xfrm>
            <a:custGeom>
              <a:avLst/>
              <a:gdLst/>
              <a:ahLst/>
              <a:cxnLst/>
              <a:rect l="l" t="t" r="r" b="b"/>
              <a:pathLst>
                <a:path w="12852" h="14021" extrusionOk="0">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2"/>
            <p:cNvSpPr/>
            <p:nvPr/>
          </p:nvSpPr>
          <p:spPr>
            <a:xfrm>
              <a:off x="9317616" y="3094514"/>
              <a:ext cx="476980" cy="456135"/>
            </a:xfrm>
            <a:custGeom>
              <a:avLst/>
              <a:gdLst/>
              <a:ahLst/>
              <a:cxnLst/>
              <a:rect l="l" t="t" r="r" b="b"/>
              <a:pathLst>
                <a:path w="5423" h="5186" extrusionOk="0">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2"/>
            <p:cNvSpPr/>
            <p:nvPr/>
          </p:nvSpPr>
          <p:spPr>
            <a:xfrm>
              <a:off x="9555273" y="3512041"/>
              <a:ext cx="409518" cy="257005"/>
            </a:xfrm>
            <a:custGeom>
              <a:avLst/>
              <a:gdLst/>
              <a:ahLst/>
              <a:cxnLst/>
              <a:rect l="l" t="t" r="r" b="b"/>
              <a:pathLst>
                <a:path w="4656" h="2922" extrusionOk="0">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2"/>
            <p:cNvSpPr/>
            <p:nvPr/>
          </p:nvSpPr>
          <p:spPr>
            <a:xfrm>
              <a:off x="9635577" y="3653298"/>
              <a:ext cx="399843" cy="244163"/>
            </a:xfrm>
            <a:custGeom>
              <a:avLst/>
              <a:gdLst/>
              <a:ahLst/>
              <a:cxnLst/>
              <a:rect l="l" t="t" r="r" b="b"/>
              <a:pathLst>
                <a:path w="4546" h="2776" extrusionOk="0">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2"/>
            <p:cNvSpPr/>
            <p:nvPr/>
          </p:nvSpPr>
          <p:spPr>
            <a:xfrm>
              <a:off x="8996488" y="1970614"/>
              <a:ext cx="892831" cy="660014"/>
            </a:xfrm>
            <a:custGeom>
              <a:avLst/>
              <a:gdLst/>
              <a:ahLst/>
              <a:cxnLst/>
              <a:rect l="l" t="t" r="r" b="b"/>
              <a:pathLst>
                <a:path w="10151" h="7504" extrusionOk="0">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2"/>
            <p:cNvSpPr/>
            <p:nvPr/>
          </p:nvSpPr>
          <p:spPr>
            <a:xfrm>
              <a:off x="9010913" y="2170010"/>
              <a:ext cx="425614" cy="230970"/>
            </a:xfrm>
            <a:custGeom>
              <a:avLst/>
              <a:gdLst/>
              <a:ahLst/>
              <a:cxnLst/>
              <a:rect l="l" t="t" r="r" b="b"/>
              <a:pathLst>
                <a:path w="4839" h="2626" extrusionOk="0">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2"/>
            <p:cNvSpPr/>
            <p:nvPr/>
          </p:nvSpPr>
          <p:spPr>
            <a:xfrm>
              <a:off x="9540848" y="2001134"/>
              <a:ext cx="228067" cy="136770"/>
            </a:xfrm>
            <a:custGeom>
              <a:avLst/>
              <a:gdLst/>
              <a:ahLst/>
              <a:cxnLst/>
              <a:rect l="l" t="t" r="r" b="b"/>
              <a:pathLst>
                <a:path w="2593" h="1555" extrusionOk="0">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2"/>
            <p:cNvSpPr/>
            <p:nvPr/>
          </p:nvSpPr>
          <p:spPr>
            <a:xfrm>
              <a:off x="9031847" y="2355861"/>
              <a:ext cx="248913" cy="135099"/>
            </a:xfrm>
            <a:custGeom>
              <a:avLst/>
              <a:gdLst/>
              <a:ahLst/>
              <a:cxnLst/>
              <a:rect l="l" t="t" r="r" b="b"/>
              <a:pathLst>
                <a:path w="2830" h="1536" extrusionOk="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2"/>
            <p:cNvSpPr/>
            <p:nvPr/>
          </p:nvSpPr>
          <p:spPr>
            <a:xfrm>
              <a:off x="9580956" y="2161654"/>
              <a:ext cx="269846" cy="153921"/>
            </a:xfrm>
            <a:custGeom>
              <a:avLst/>
              <a:gdLst/>
              <a:ahLst/>
              <a:cxnLst/>
              <a:rect l="l" t="t" r="r" b="b"/>
              <a:pathLst>
                <a:path w="3068" h="1750" extrusionOk="0">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2"/>
            <p:cNvSpPr/>
            <p:nvPr/>
          </p:nvSpPr>
          <p:spPr>
            <a:xfrm>
              <a:off x="9075209" y="2351199"/>
              <a:ext cx="423943" cy="237654"/>
            </a:xfrm>
            <a:custGeom>
              <a:avLst/>
              <a:gdLst/>
              <a:ahLst/>
              <a:cxnLst/>
              <a:rect l="l" t="t" r="r" b="b"/>
              <a:pathLst>
                <a:path w="4820" h="2702" extrusionOk="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2"/>
            <p:cNvSpPr/>
            <p:nvPr/>
          </p:nvSpPr>
          <p:spPr>
            <a:xfrm>
              <a:off x="9386661" y="2078184"/>
              <a:ext cx="422360" cy="218568"/>
            </a:xfrm>
            <a:custGeom>
              <a:avLst/>
              <a:gdLst/>
              <a:ahLst/>
              <a:cxnLst/>
              <a:rect l="l" t="t" r="r" b="b"/>
              <a:pathLst>
                <a:path w="4802" h="2485" extrusionOk="0">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62"/>
          <p:cNvGrpSpPr/>
          <p:nvPr/>
        </p:nvGrpSpPr>
        <p:grpSpPr>
          <a:xfrm>
            <a:off x="895441" y="3796077"/>
            <a:ext cx="976632" cy="605919"/>
            <a:chOff x="4322570" y="3179740"/>
            <a:chExt cx="1895636" cy="1176085"/>
          </a:xfrm>
        </p:grpSpPr>
        <p:sp>
          <p:nvSpPr>
            <p:cNvPr id="2544" name="Google Shape;2544;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62"/>
          <p:cNvGrpSpPr/>
          <p:nvPr/>
        </p:nvGrpSpPr>
        <p:grpSpPr>
          <a:xfrm>
            <a:off x="979706" y="3921499"/>
            <a:ext cx="976632" cy="605919"/>
            <a:chOff x="4322570" y="3179740"/>
            <a:chExt cx="1895636" cy="1176085"/>
          </a:xfrm>
        </p:grpSpPr>
        <p:sp>
          <p:nvSpPr>
            <p:cNvPr id="2547" name="Google Shape;2547;p62"/>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2"/>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62"/>
          <p:cNvGrpSpPr/>
          <p:nvPr/>
        </p:nvGrpSpPr>
        <p:grpSpPr>
          <a:xfrm>
            <a:off x="1176236" y="4035370"/>
            <a:ext cx="583007" cy="449699"/>
            <a:chOff x="4702088" y="2980703"/>
            <a:chExt cx="790840" cy="610010"/>
          </a:xfrm>
        </p:grpSpPr>
        <p:sp>
          <p:nvSpPr>
            <p:cNvPr id="2550" name="Google Shape;2550;p62"/>
            <p:cNvSpPr/>
            <p:nvPr/>
          </p:nvSpPr>
          <p:spPr>
            <a:xfrm>
              <a:off x="5129909" y="3233151"/>
              <a:ext cx="187323" cy="92486"/>
            </a:xfrm>
            <a:custGeom>
              <a:avLst/>
              <a:gdLst/>
              <a:ahLst/>
              <a:cxnLst/>
              <a:rect l="l" t="t" r="r" b="b"/>
              <a:pathLst>
                <a:path w="5736" h="2832" extrusionOk="0">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2"/>
            <p:cNvSpPr/>
            <p:nvPr/>
          </p:nvSpPr>
          <p:spPr>
            <a:xfrm>
              <a:off x="4992778" y="3314698"/>
              <a:ext cx="500150" cy="275662"/>
            </a:xfrm>
            <a:custGeom>
              <a:avLst/>
              <a:gdLst/>
              <a:ahLst/>
              <a:cxnLst/>
              <a:rect l="l" t="t" r="r" b="b"/>
              <a:pathLst>
                <a:path w="15315" h="8441" extrusionOk="0">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2"/>
            <p:cNvSpPr/>
            <p:nvPr/>
          </p:nvSpPr>
          <p:spPr>
            <a:xfrm>
              <a:off x="4992778" y="3314698"/>
              <a:ext cx="430230" cy="275662"/>
            </a:xfrm>
            <a:custGeom>
              <a:avLst/>
              <a:gdLst/>
              <a:ahLst/>
              <a:cxnLst/>
              <a:rect l="l" t="t" r="r" b="b"/>
              <a:pathLst>
                <a:path w="13174" h="8441" extrusionOk="0">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2"/>
            <p:cNvSpPr/>
            <p:nvPr/>
          </p:nvSpPr>
          <p:spPr>
            <a:xfrm>
              <a:off x="5123084" y="3367572"/>
              <a:ext cx="169590" cy="169917"/>
            </a:xfrm>
            <a:custGeom>
              <a:avLst/>
              <a:gdLst/>
              <a:ahLst/>
              <a:cxnLst/>
              <a:rect l="l" t="t" r="r" b="b"/>
              <a:pathLst>
                <a:path w="5193" h="5203" extrusionOk="0">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2"/>
            <p:cNvSpPr/>
            <p:nvPr/>
          </p:nvSpPr>
          <p:spPr>
            <a:xfrm>
              <a:off x="5189609" y="3396213"/>
              <a:ext cx="36870" cy="112636"/>
            </a:xfrm>
            <a:custGeom>
              <a:avLst/>
              <a:gdLst/>
              <a:ahLst/>
              <a:cxnLst/>
              <a:rect l="l" t="t" r="r" b="b"/>
              <a:pathLst>
                <a:path w="1129" h="3449" extrusionOk="0">
                  <a:moveTo>
                    <a:pt x="1" y="1"/>
                  </a:moveTo>
                  <a:lnTo>
                    <a:pt x="1" y="3448"/>
                  </a:lnTo>
                  <a:lnTo>
                    <a:pt x="1129" y="3448"/>
                  </a:lnTo>
                  <a:lnTo>
                    <a:pt x="11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2"/>
            <p:cNvSpPr/>
            <p:nvPr/>
          </p:nvSpPr>
          <p:spPr>
            <a:xfrm>
              <a:off x="5151758" y="3434096"/>
              <a:ext cx="112603" cy="36870"/>
            </a:xfrm>
            <a:custGeom>
              <a:avLst/>
              <a:gdLst/>
              <a:ahLst/>
              <a:cxnLst/>
              <a:rect l="l" t="t" r="r" b="b"/>
              <a:pathLst>
                <a:path w="3448" h="1129" extrusionOk="0">
                  <a:moveTo>
                    <a:pt x="0" y="0"/>
                  </a:moveTo>
                  <a:lnTo>
                    <a:pt x="0" y="1129"/>
                  </a:lnTo>
                  <a:lnTo>
                    <a:pt x="3447" y="1129"/>
                  </a:lnTo>
                  <a:lnTo>
                    <a:pt x="34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2"/>
            <p:cNvSpPr/>
            <p:nvPr/>
          </p:nvSpPr>
          <p:spPr>
            <a:xfrm>
              <a:off x="4702088" y="2992623"/>
              <a:ext cx="247707" cy="350742"/>
            </a:xfrm>
            <a:custGeom>
              <a:avLst/>
              <a:gdLst/>
              <a:ahLst/>
              <a:cxnLst/>
              <a:rect l="l" t="t" r="r" b="b"/>
              <a:pathLst>
                <a:path w="7585" h="10740" extrusionOk="0">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2"/>
            <p:cNvSpPr/>
            <p:nvPr/>
          </p:nvSpPr>
          <p:spPr>
            <a:xfrm>
              <a:off x="4748168" y="2980703"/>
              <a:ext cx="51860" cy="32429"/>
            </a:xfrm>
            <a:custGeom>
              <a:avLst/>
              <a:gdLst/>
              <a:ahLst/>
              <a:cxnLst/>
              <a:rect l="l" t="t" r="r" b="b"/>
              <a:pathLst>
                <a:path w="1588" h="993" extrusionOk="0">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2"/>
            <p:cNvSpPr/>
            <p:nvPr/>
          </p:nvSpPr>
          <p:spPr>
            <a:xfrm>
              <a:off x="4851858" y="2980703"/>
              <a:ext cx="51893" cy="32429"/>
            </a:xfrm>
            <a:custGeom>
              <a:avLst/>
              <a:gdLst/>
              <a:ahLst/>
              <a:cxnLst/>
              <a:rect l="l" t="t" r="r" b="b"/>
              <a:pathLst>
                <a:path w="1589" h="993" extrusionOk="0">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2"/>
            <p:cNvSpPr/>
            <p:nvPr/>
          </p:nvSpPr>
          <p:spPr>
            <a:xfrm>
              <a:off x="4819102" y="2990239"/>
              <a:ext cx="393751" cy="600473"/>
            </a:xfrm>
            <a:custGeom>
              <a:avLst/>
              <a:gdLst/>
              <a:ahLst/>
              <a:cxnLst/>
              <a:rect l="l" t="t" r="r" b="b"/>
              <a:pathLst>
                <a:path w="12057" h="18387" extrusionOk="0">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2"/>
            <p:cNvSpPr/>
            <p:nvPr/>
          </p:nvSpPr>
          <p:spPr>
            <a:xfrm>
              <a:off x="5154468" y="3317409"/>
              <a:ext cx="89090" cy="76582"/>
            </a:xfrm>
            <a:custGeom>
              <a:avLst/>
              <a:gdLst/>
              <a:ahLst/>
              <a:cxnLst/>
              <a:rect l="l" t="t" r="r" b="b"/>
              <a:pathLst>
                <a:path w="2728" h="2345" extrusionOk="0">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2"/>
            <p:cNvSpPr/>
            <p:nvPr/>
          </p:nvSpPr>
          <p:spPr>
            <a:xfrm>
              <a:off x="5172888" y="3331419"/>
              <a:ext cx="56661" cy="48496"/>
            </a:xfrm>
            <a:custGeom>
              <a:avLst/>
              <a:gdLst/>
              <a:ahLst/>
              <a:cxnLst/>
              <a:rect l="l" t="t" r="r" b="b"/>
              <a:pathLst>
                <a:path w="1735" h="1485" extrusionOk="0">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2"/>
            <p:cNvSpPr/>
            <p:nvPr/>
          </p:nvSpPr>
          <p:spPr>
            <a:xfrm>
              <a:off x="4720507" y="3211302"/>
              <a:ext cx="210869" cy="212241"/>
            </a:xfrm>
            <a:custGeom>
              <a:avLst/>
              <a:gdLst/>
              <a:ahLst/>
              <a:cxnLst/>
              <a:rect l="l" t="t" r="r" b="b"/>
              <a:pathLst>
                <a:path w="6457" h="6499" extrusionOk="0">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2"/>
          <p:cNvGrpSpPr/>
          <p:nvPr/>
        </p:nvGrpSpPr>
        <p:grpSpPr>
          <a:xfrm>
            <a:off x="8557453" y="3595628"/>
            <a:ext cx="430542" cy="1547872"/>
            <a:chOff x="2661858" y="2324250"/>
            <a:chExt cx="670295" cy="2280201"/>
          </a:xfrm>
        </p:grpSpPr>
        <p:sp>
          <p:nvSpPr>
            <p:cNvPr id="2564" name="Google Shape;2564;p62"/>
            <p:cNvSpPr/>
            <p:nvPr/>
          </p:nvSpPr>
          <p:spPr>
            <a:xfrm>
              <a:off x="2661858" y="2723076"/>
              <a:ext cx="173311" cy="868381"/>
            </a:xfrm>
            <a:custGeom>
              <a:avLst/>
              <a:gdLst/>
              <a:ahLst/>
              <a:cxnLst/>
              <a:rect l="l" t="t" r="r" b="b"/>
              <a:pathLst>
                <a:path w="3323" h="16650" extrusionOk="0">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2"/>
            <p:cNvSpPr/>
            <p:nvPr/>
          </p:nvSpPr>
          <p:spPr>
            <a:xfrm>
              <a:off x="2670412" y="2723076"/>
              <a:ext cx="163819" cy="305680"/>
            </a:xfrm>
            <a:custGeom>
              <a:avLst/>
              <a:gdLst/>
              <a:ahLst/>
              <a:cxnLst/>
              <a:rect l="l" t="t" r="r" b="b"/>
              <a:pathLst>
                <a:path w="3141" h="5861" extrusionOk="0">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2"/>
            <p:cNvSpPr/>
            <p:nvPr/>
          </p:nvSpPr>
          <p:spPr>
            <a:xfrm>
              <a:off x="2682772" y="3022027"/>
              <a:ext cx="94348" cy="59092"/>
            </a:xfrm>
            <a:custGeom>
              <a:avLst/>
              <a:gdLst/>
              <a:ahLst/>
              <a:cxnLst/>
              <a:rect l="l" t="t" r="r" b="b"/>
              <a:pathLst>
                <a:path w="1809" h="1133" extrusionOk="0">
                  <a:moveTo>
                    <a:pt x="74" y="1"/>
                  </a:moveTo>
                  <a:lnTo>
                    <a:pt x="1" y="348"/>
                  </a:lnTo>
                  <a:lnTo>
                    <a:pt x="1626" y="1133"/>
                  </a:lnTo>
                  <a:lnTo>
                    <a:pt x="1808" y="129"/>
                  </a:lnTo>
                  <a:lnTo>
                    <a:pt x="7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2"/>
            <p:cNvSpPr/>
            <p:nvPr/>
          </p:nvSpPr>
          <p:spPr>
            <a:xfrm>
              <a:off x="2745619" y="3441924"/>
              <a:ext cx="231412" cy="1019735"/>
            </a:xfrm>
            <a:custGeom>
              <a:avLst/>
              <a:gdLst/>
              <a:ahLst/>
              <a:cxnLst/>
              <a:rect l="l" t="t" r="r" b="b"/>
              <a:pathLst>
                <a:path w="4437" h="19552" extrusionOk="0">
                  <a:moveTo>
                    <a:pt x="1" y="0"/>
                  </a:moveTo>
                  <a:lnTo>
                    <a:pt x="1151" y="19552"/>
                  </a:lnTo>
                  <a:lnTo>
                    <a:pt x="4053" y="19552"/>
                  </a:lnTo>
                  <a:lnTo>
                    <a:pt x="4437" y="27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2"/>
            <p:cNvSpPr/>
            <p:nvPr/>
          </p:nvSpPr>
          <p:spPr>
            <a:xfrm>
              <a:off x="2745619" y="3441924"/>
              <a:ext cx="231412" cy="540847"/>
            </a:xfrm>
            <a:custGeom>
              <a:avLst/>
              <a:gdLst/>
              <a:ahLst/>
              <a:cxnLst/>
              <a:rect l="l" t="t" r="r" b="b"/>
              <a:pathLst>
                <a:path w="4437" h="10370" extrusionOk="0">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2"/>
            <p:cNvSpPr/>
            <p:nvPr/>
          </p:nvSpPr>
          <p:spPr>
            <a:xfrm>
              <a:off x="2790367" y="4461599"/>
              <a:ext cx="149528" cy="88611"/>
            </a:xfrm>
            <a:custGeom>
              <a:avLst/>
              <a:gdLst/>
              <a:ahLst/>
              <a:cxnLst/>
              <a:rect l="l" t="t" r="r" b="b"/>
              <a:pathLst>
                <a:path w="2867" h="1699" extrusionOk="0">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2"/>
            <p:cNvSpPr/>
            <p:nvPr/>
          </p:nvSpPr>
          <p:spPr>
            <a:xfrm>
              <a:off x="2664674" y="4507286"/>
              <a:ext cx="279968" cy="97165"/>
            </a:xfrm>
            <a:custGeom>
              <a:avLst/>
              <a:gdLst/>
              <a:ahLst/>
              <a:cxnLst/>
              <a:rect l="l" t="t" r="r" b="b"/>
              <a:pathLst>
                <a:path w="5368" h="1863" extrusionOk="0">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2"/>
            <p:cNvSpPr/>
            <p:nvPr/>
          </p:nvSpPr>
          <p:spPr>
            <a:xfrm>
              <a:off x="2818009" y="4461599"/>
              <a:ext cx="116201" cy="37187"/>
            </a:xfrm>
            <a:custGeom>
              <a:avLst/>
              <a:gdLst/>
              <a:ahLst/>
              <a:cxnLst/>
              <a:rect l="l" t="t" r="r" b="b"/>
              <a:pathLst>
                <a:path w="2228" h="713" extrusionOk="0">
                  <a:moveTo>
                    <a:pt x="73" y="1"/>
                  </a:moveTo>
                  <a:lnTo>
                    <a:pt x="0" y="183"/>
                  </a:lnTo>
                  <a:lnTo>
                    <a:pt x="2227" y="712"/>
                  </a:lnTo>
                  <a:lnTo>
                    <a:pt x="215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2"/>
            <p:cNvSpPr/>
            <p:nvPr/>
          </p:nvSpPr>
          <p:spPr>
            <a:xfrm>
              <a:off x="2933167" y="3439994"/>
              <a:ext cx="258115" cy="1021664"/>
            </a:xfrm>
            <a:custGeom>
              <a:avLst/>
              <a:gdLst/>
              <a:ahLst/>
              <a:cxnLst/>
              <a:rect l="l" t="t" r="r" b="b"/>
              <a:pathLst>
                <a:path w="4949" h="19589" extrusionOk="0">
                  <a:moveTo>
                    <a:pt x="1" y="1"/>
                  </a:moveTo>
                  <a:lnTo>
                    <a:pt x="1680" y="19589"/>
                  </a:lnTo>
                  <a:lnTo>
                    <a:pt x="4583" y="19589"/>
                  </a:lnTo>
                  <a:lnTo>
                    <a:pt x="4948" y="3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2"/>
            <p:cNvSpPr/>
            <p:nvPr/>
          </p:nvSpPr>
          <p:spPr>
            <a:xfrm>
              <a:off x="2933167" y="3439994"/>
              <a:ext cx="258115" cy="131744"/>
            </a:xfrm>
            <a:custGeom>
              <a:avLst/>
              <a:gdLst/>
              <a:ahLst/>
              <a:cxnLst/>
              <a:rect l="l" t="t" r="r" b="b"/>
              <a:pathLst>
                <a:path w="4949" h="2526" extrusionOk="0">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2"/>
            <p:cNvSpPr/>
            <p:nvPr/>
          </p:nvSpPr>
          <p:spPr>
            <a:xfrm>
              <a:off x="3122645" y="3515201"/>
              <a:ext cx="21018" cy="842668"/>
            </a:xfrm>
            <a:custGeom>
              <a:avLst/>
              <a:gdLst/>
              <a:ahLst/>
              <a:cxnLst/>
              <a:rect l="l" t="t" r="r" b="b"/>
              <a:pathLst>
                <a:path w="403" h="16157" extrusionOk="0">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2"/>
            <p:cNvSpPr/>
            <p:nvPr/>
          </p:nvSpPr>
          <p:spPr>
            <a:xfrm>
              <a:off x="3014111" y="4461599"/>
              <a:ext cx="149528" cy="88611"/>
            </a:xfrm>
            <a:custGeom>
              <a:avLst/>
              <a:gdLst/>
              <a:ahLst/>
              <a:cxnLst/>
              <a:rect l="l" t="t" r="r" b="b"/>
              <a:pathLst>
                <a:path w="2867" h="1699" extrusionOk="0">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2"/>
            <p:cNvSpPr/>
            <p:nvPr/>
          </p:nvSpPr>
          <p:spPr>
            <a:xfrm>
              <a:off x="2889409" y="4507286"/>
              <a:ext cx="278977" cy="97165"/>
            </a:xfrm>
            <a:custGeom>
              <a:avLst/>
              <a:gdLst/>
              <a:ahLst/>
              <a:cxnLst/>
              <a:rect l="l" t="t" r="r" b="b"/>
              <a:pathLst>
                <a:path w="5349" h="1863" extrusionOk="0">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2"/>
            <p:cNvSpPr/>
            <p:nvPr/>
          </p:nvSpPr>
          <p:spPr>
            <a:xfrm>
              <a:off x="3041701" y="4461599"/>
              <a:ext cx="116253" cy="37187"/>
            </a:xfrm>
            <a:custGeom>
              <a:avLst/>
              <a:gdLst/>
              <a:ahLst/>
              <a:cxnLst/>
              <a:rect l="l" t="t" r="r" b="b"/>
              <a:pathLst>
                <a:path w="2229" h="713" extrusionOk="0">
                  <a:moveTo>
                    <a:pt x="74" y="1"/>
                  </a:moveTo>
                  <a:lnTo>
                    <a:pt x="1" y="183"/>
                  </a:lnTo>
                  <a:lnTo>
                    <a:pt x="2228" y="712"/>
                  </a:lnTo>
                  <a:lnTo>
                    <a:pt x="2155"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2"/>
            <p:cNvSpPr/>
            <p:nvPr/>
          </p:nvSpPr>
          <p:spPr>
            <a:xfrm>
              <a:off x="2755163" y="2324250"/>
              <a:ext cx="419900" cy="432000"/>
            </a:xfrm>
            <a:custGeom>
              <a:avLst/>
              <a:gdLst/>
              <a:ahLst/>
              <a:cxnLst/>
              <a:rect l="l" t="t" r="r" b="b"/>
              <a:pathLst>
                <a:path w="8051" h="8283" extrusionOk="0">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2"/>
            <p:cNvSpPr/>
            <p:nvPr/>
          </p:nvSpPr>
          <p:spPr>
            <a:xfrm>
              <a:off x="2814202" y="2387931"/>
              <a:ext cx="109526" cy="49704"/>
            </a:xfrm>
            <a:custGeom>
              <a:avLst/>
              <a:gdLst/>
              <a:ahLst/>
              <a:cxnLst/>
              <a:rect l="l" t="t" r="r" b="b"/>
              <a:pathLst>
                <a:path w="2100" h="953" extrusionOk="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2"/>
            <p:cNvSpPr/>
            <p:nvPr/>
          </p:nvSpPr>
          <p:spPr>
            <a:xfrm>
              <a:off x="2837046" y="2363783"/>
              <a:ext cx="91428" cy="17576"/>
            </a:xfrm>
            <a:custGeom>
              <a:avLst/>
              <a:gdLst/>
              <a:ahLst/>
              <a:cxnLst/>
              <a:rect l="l" t="t" r="r" b="b"/>
              <a:pathLst>
                <a:path w="1753" h="337" extrusionOk="0">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2"/>
            <p:cNvSpPr/>
            <p:nvPr/>
          </p:nvSpPr>
          <p:spPr>
            <a:xfrm>
              <a:off x="2976977" y="2399405"/>
              <a:ext cx="79067" cy="67645"/>
            </a:xfrm>
            <a:custGeom>
              <a:avLst/>
              <a:gdLst/>
              <a:ahLst/>
              <a:cxnLst/>
              <a:rect l="l" t="t" r="r" b="b"/>
              <a:pathLst>
                <a:path w="1516" h="1297" extrusionOk="0">
                  <a:moveTo>
                    <a:pt x="1" y="0"/>
                  </a:moveTo>
                  <a:cubicBezTo>
                    <a:pt x="366" y="584"/>
                    <a:pt x="895" y="1022"/>
                    <a:pt x="1516" y="1296"/>
                  </a:cubicBezTo>
                  <a:cubicBezTo>
                    <a:pt x="1151" y="712"/>
                    <a:pt x="621" y="256"/>
                    <a:pt x="1"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2"/>
            <p:cNvSpPr/>
            <p:nvPr/>
          </p:nvSpPr>
          <p:spPr>
            <a:xfrm>
              <a:off x="2706607" y="2704040"/>
              <a:ext cx="534172" cy="792808"/>
            </a:xfrm>
            <a:custGeom>
              <a:avLst/>
              <a:gdLst/>
              <a:ahLst/>
              <a:cxnLst/>
              <a:rect l="l" t="t" r="r" b="b"/>
              <a:pathLst>
                <a:path w="10242" h="15201" extrusionOk="0">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2"/>
            <p:cNvSpPr/>
            <p:nvPr/>
          </p:nvSpPr>
          <p:spPr>
            <a:xfrm>
              <a:off x="2828440" y="2742113"/>
              <a:ext cx="385686" cy="627477"/>
            </a:xfrm>
            <a:custGeom>
              <a:avLst/>
              <a:gdLst/>
              <a:ahLst/>
              <a:cxnLst/>
              <a:rect l="l" t="t" r="r" b="b"/>
              <a:pathLst>
                <a:path w="7395" h="12031" extrusionOk="0">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2"/>
            <p:cNvSpPr/>
            <p:nvPr/>
          </p:nvSpPr>
          <p:spPr>
            <a:xfrm>
              <a:off x="2821817" y="2783054"/>
              <a:ext cx="221867" cy="71870"/>
            </a:xfrm>
            <a:custGeom>
              <a:avLst/>
              <a:gdLst/>
              <a:ahLst/>
              <a:cxnLst/>
              <a:rect l="l" t="t" r="r" b="b"/>
              <a:pathLst>
                <a:path w="4254" h="1378" extrusionOk="0">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2"/>
            <p:cNvSpPr/>
            <p:nvPr/>
          </p:nvSpPr>
          <p:spPr>
            <a:xfrm>
              <a:off x="2928421" y="2753535"/>
              <a:ext cx="151458" cy="49704"/>
            </a:xfrm>
            <a:custGeom>
              <a:avLst/>
              <a:gdLst/>
              <a:ahLst/>
              <a:cxnLst/>
              <a:rect l="l" t="t" r="r" b="b"/>
              <a:pathLst>
                <a:path w="2904" h="953" extrusionOk="0">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2"/>
            <p:cNvSpPr/>
            <p:nvPr/>
          </p:nvSpPr>
          <p:spPr>
            <a:xfrm>
              <a:off x="2742750" y="3416211"/>
              <a:ext cx="436120" cy="37917"/>
            </a:xfrm>
            <a:custGeom>
              <a:avLst/>
              <a:gdLst/>
              <a:ahLst/>
              <a:cxnLst/>
              <a:rect l="l" t="t" r="r" b="b"/>
              <a:pathLst>
                <a:path w="8362" h="727" extrusionOk="0">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2"/>
            <p:cNvSpPr/>
            <p:nvPr/>
          </p:nvSpPr>
          <p:spPr>
            <a:xfrm>
              <a:off x="2782753" y="3342882"/>
              <a:ext cx="260931" cy="66498"/>
            </a:xfrm>
            <a:custGeom>
              <a:avLst/>
              <a:gdLst/>
              <a:ahLst/>
              <a:cxnLst/>
              <a:rect l="l" t="t" r="r" b="b"/>
              <a:pathLst>
                <a:path w="5003" h="1275" extrusionOk="0">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2"/>
            <p:cNvSpPr/>
            <p:nvPr/>
          </p:nvSpPr>
          <p:spPr>
            <a:xfrm>
              <a:off x="2828440" y="2898264"/>
              <a:ext cx="336139" cy="436120"/>
            </a:xfrm>
            <a:custGeom>
              <a:avLst/>
              <a:gdLst/>
              <a:ahLst/>
              <a:cxnLst/>
              <a:rect l="l" t="t" r="r" b="b"/>
              <a:pathLst>
                <a:path w="6445" h="8362" extrusionOk="0">
                  <a:moveTo>
                    <a:pt x="5240" y="1"/>
                  </a:moveTo>
                  <a:lnTo>
                    <a:pt x="1" y="840"/>
                  </a:lnTo>
                  <a:lnTo>
                    <a:pt x="1206" y="8362"/>
                  </a:lnTo>
                  <a:lnTo>
                    <a:pt x="6445" y="7522"/>
                  </a:lnTo>
                  <a:lnTo>
                    <a:pt x="5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2"/>
            <p:cNvSpPr/>
            <p:nvPr/>
          </p:nvSpPr>
          <p:spPr>
            <a:xfrm>
              <a:off x="2839862" y="2730691"/>
              <a:ext cx="492291" cy="504913"/>
            </a:xfrm>
            <a:custGeom>
              <a:avLst/>
              <a:gdLst/>
              <a:ahLst/>
              <a:cxnLst/>
              <a:rect l="l" t="t" r="r" b="b"/>
              <a:pathLst>
                <a:path w="9439" h="9681" extrusionOk="0">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2"/>
            <p:cNvSpPr/>
            <p:nvPr/>
          </p:nvSpPr>
          <p:spPr>
            <a:xfrm>
              <a:off x="3184553" y="3021088"/>
              <a:ext cx="117140" cy="56223"/>
            </a:xfrm>
            <a:custGeom>
              <a:avLst/>
              <a:gdLst/>
              <a:ahLst/>
              <a:cxnLst/>
              <a:rect l="l" t="t" r="r" b="b"/>
              <a:pathLst>
                <a:path w="2246" h="1078" extrusionOk="0">
                  <a:moveTo>
                    <a:pt x="2191" y="1"/>
                  </a:moveTo>
                  <a:lnTo>
                    <a:pt x="0" y="311"/>
                  </a:lnTo>
                  <a:lnTo>
                    <a:pt x="238" y="1078"/>
                  </a:lnTo>
                  <a:lnTo>
                    <a:pt x="2246" y="220"/>
                  </a:lnTo>
                  <a:lnTo>
                    <a:pt x="2191"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2"/>
            <p:cNvSpPr/>
            <p:nvPr/>
          </p:nvSpPr>
          <p:spPr>
            <a:xfrm>
              <a:off x="3104548" y="2730691"/>
              <a:ext cx="218112" cy="309488"/>
            </a:xfrm>
            <a:custGeom>
              <a:avLst/>
              <a:gdLst/>
              <a:ahLst/>
              <a:cxnLst/>
              <a:rect l="l" t="t" r="r" b="b"/>
              <a:pathLst>
                <a:path w="4182" h="5934" extrusionOk="0">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2"/>
            <p:cNvSpPr/>
            <p:nvPr/>
          </p:nvSpPr>
          <p:spPr>
            <a:xfrm>
              <a:off x="2780875" y="2529791"/>
              <a:ext cx="82874" cy="71713"/>
            </a:xfrm>
            <a:custGeom>
              <a:avLst/>
              <a:gdLst/>
              <a:ahLst/>
              <a:cxnLst/>
              <a:rect l="l" t="t" r="r" b="b"/>
              <a:pathLst>
                <a:path w="1589" h="1375" extrusionOk="0">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2"/>
            <p:cNvSpPr/>
            <p:nvPr/>
          </p:nvSpPr>
          <p:spPr>
            <a:xfrm>
              <a:off x="2807526" y="2545073"/>
              <a:ext cx="40994" cy="40994"/>
            </a:xfrm>
            <a:custGeom>
              <a:avLst/>
              <a:gdLst/>
              <a:ahLst/>
              <a:cxnLst/>
              <a:rect l="l" t="t" r="r" b="b"/>
              <a:pathLst>
                <a:path w="786" h="786" extrusionOk="0">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2"/>
            <p:cNvSpPr/>
            <p:nvPr/>
          </p:nvSpPr>
          <p:spPr>
            <a:xfrm>
              <a:off x="2924614" y="2593629"/>
              <a:ext cx="90489" cy="99981"/>
            </a:xfrm>
            <a:custGeom>
              <a:avLst/>
              <a:gdLst/>
              <a:ahLst/>
              <a:cxnLst/>
              <a:rect l="l" t="t" r="r" b="b"/>
              <a:pathLst>
                <a:path w="1735" h="1917" extrusionOk="0">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2"/>
            <p:cNvSpPr/>
            <p:nvPr/>
          </p:nvSpPr>
          <p:spPr>
            <a:xfrm>
              <a:off x="2924614" y="2619289"/>
              <a:ext cx="90489" cy="110986"/>
            </a:xfrm>
            <a:custGeom>
              <a:avLst/>
              <a:gdLst/>
              <a:ahLst/>
              <a:cxnLst/>
              <a:rect l="l" t="t" r="r" b="b"/>
              <a:pathLst>
                <a:path w="1735" h="2128" extrusionOk="0">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2"/>
            <p:cNvSpPr/>
            <p:nvPr/>
          </p:nvSpPr>
          <p:spPr>
            <a:xfrm>
              <a:off x="2810395" y="2431741"/>
              <a:ext cx="228543" cy="235636"/>
            </a:xfrm>
            <a:custGeom>
              <a:avLst/>
              <a:gdLst/>
              <a:ahLst/>
              <a:cxnLst/>
              <a:rect l="l" t="t" r="r" b="b"/>
              <a:pathLst>
                <a:path w="4382" h="4518" extrusionOk="0">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2"/>
            <p:cNvSpPr/>
            <p:nvPr/>
          </p:nvSpPr>
          <p:spPr>
            <a:xfrm>
              <a:off x="2900831" y="2481131"/>
              <a:ext cx="68584" cy="19245"/>
            </a:xfrm>
            <a:custGeom>
              <a:avLst/>
              <a:gdLst/>
              <a:ahLst/>
              <a:cxnLst/>
              <a:rect l="l" t="t" r="r" b="b"/>
              <a:pathLst>
                <a:path w="1315" h="369" extrusionOk="0">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p:nvPr/>
          </p:nvSpPr>
          <p:spPr>
            <a:xfrm>
              <a:off x="2818009" y="2484678"/>
              <a:ext cx="53355" cy="21384"/>
            </a:xfrm>
            <a:custGeom>
              <a:avLst/>
              <a:gdLst/>
              <a:ahLst/>
              <a:cxnLst/>
              <a:rect l="l" t="t" r="r" b="b"/>
              <a:pathLst>
                <a:path w="1023" h="410" extrusionOk="0">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2"/>
            <p:cNvSpPr/>
            <p:nvPr/>
          </p:nvSpPr>
          <p:spPr>
            <a:xfrm>
              <a:off x="2922684" y="2518370"/>
              <a:ext cx="19141" cy="14238"/>
            </a:xfrm>
            <a:custGeom>
              <a:avLst/>
              <a:gdLst/>
              <a:ahLst/>
              <a:cxnLst/>
              <a:rect l="l" t="t" r="r" b="b"/>
              <a:pathLst>
                <a:path w="367" h="273" extrusionOk="0">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2"/>
            <p:cNvSpPr/>
            <p:nvPr/>
          </p:nvSpPr>
          <p:spPr>
            <a:xfrm>
              <a:off x="2839862" y="2519360"/>
              <a:ext cx="19141" cy="14186"/>
            </a:xfrm>
            <a:custGeom>
              <a:avLst/>
              <a:gdLst/>
              <a:ahLst/>
              <a:cxnLst/>
              <a:rect l="l" t="t" r="r" b="b"/>
              <a:pathLst>
                <a:path w="367" h="272" extrusionOk="0">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2"/>
            <p:cNvSpPr/>
            <p:nvPr/>
          </p:nvSpPr>
          <p:spPr>
            <a:xfrm>
              <a:off x="3026472" y="2529791"/>
              <a:ext cx="72443" cy="72443"/>
            </a:xfrm>
            <a:custGeom>
              <a:avLst/>
              <a:gdLst/>
              <a:ahLst/>
              <a:cxnLst/>
              <a:rect l="l" t="t" r="r" b="b"/>
              <a:pathLst>
                <a:path w="1389" h="1389" extrusionOk="0">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2"/>
            <p:cNvSpPr/>
            <p:nvPr/>
          </p:nvSpPr>
          <p:spPr>
            <a:xfrm>
              <a:off x="3036016" y="2545073"/>
              <a:ext cx="47670" cy="41098"/>
            </a:xfrm>
            <a:custGeom>
              <a:avLst/>
              <a:gdLst/>
              <a:ahLst/>
              <a:cxnLst/>
              <a:rect l="l" t="t" r="r" b="b"/>
              <a:pathLst>
                <a:path w="914" h="788" extrusionOk="0">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2"/>
            <p:cNvSpPr/>
            <p:nvPr/>
          </p:nvSpPr>
          <p:spPr>
            <a:xfrm>
              <a:off x="2874623" y="2602052"/>
              <a:ext cx="77189" cy="32545"/>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62"/>
          <p:cNvGrpSpPr/>
          <p:nvPr/>
        </p:nvGrpSpPr>
        <p:grpSpPr>
          <a:xfrm>
            <a:off x="7719987" y="3580576"/>
            <a:ext cx="531181" cy="1562924"/>
            <a:chOff x="1638299" y="2272225"/>
            <a:chExt cx="826976" cy="2302375"/>
          </a:xfrm>
        </p:grpSpPr>
        <p:sp>
          <p:nvSpPr>
            <p:cNvPr id="2605" name="Google Shape;2605;p62"/>
            <p:cNvSpPr/>
            <p:nvPr/>
          </p:nvSpPr>
          <p:spPr>
            <a:xfrm>
              <a:off x="1650226" y="3384567"/>
              <a:ext cx="137553" cy="100892"/>
            </a:xfrm>
            <a:custGeom>
              <a:avLst/>
              <a:gdLst/>
              <a:ahLst/>
              <a:cxnLst/>
              <a:rect l="l" t="t" r="r" b="b"/>
              <a:pathLst>
                <a:path w="2739" h="2009" extrusionOk="0">
                  <a:moveTo>
                    <a:pt x="2648" y="1"/>
                  </a:moveTo>
                  <a:lnTo>
                    <a:pt x="1" y="329"/>
                  </a:lnTo>
                  <a:lnTo>
                    <a:pt x="92" y="2009"/>
                  </a:lnTo>
                  <a:lnTo>
                    <a:pt x="2739" y="1662"/>
                  </a:lnTo>
                  <a:lnTo>
                    <a:pt x="2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2"/>
            <p:cNvSpPr/>
            <p:nvPr/>
          </p:nvSpPr>
          <p:spPr>
            <a:xfrm>
              <a:off x="1669511" y="3468938"/>
              <a:ext cx="138457" cy="153121"/>
            </a:xfrm>
            <a:custGeom>
              <a:avLst/>
              <a:gdLst/>
              <a:ahLst/>
              <a:cxnLst/>
              <a:rect l="l" t="t" r="r" b="b"/>
              <a:pathLst>
                <a:path w="2757" h="3049" extrusionOk="0">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2"/>
            <p:cNvSpPr/>
            <p:nvPr/>
          </p:nvSpPr>
          <p:spPr>
            <a:xfrm>
              <a:off x="1771257" y="3501933"/>
              <a:ext cx="21946" cy="62373"/>
            </a:xfrm>
            <a:custGeom>
              <a:avLst/>
              <a:gdLst/>
              <a:ahLst/>
              <a:cxnLst/>
              <a:rect l="l" t="t" r="r" b="b"/>
              <a:pathLst>
                <a:path w="437" h="1242" extrusionOk="0">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2"/>
            <p:cNvSpPr/>
            <p:nvPr/>
          </p:nvSpPr>
          <p:spPr>
            <a:xfrm>
              <a:off x="1678651" y="3468938"/>
              <a:ext cx="99988" cy="41281"/>
            </a:xfrm>
            <a:custGeom>
              <a:avLst/>
              <a:gdLst/>
              <a:ahLst/>
              <a:cxnLst/>
              <a:rect l="l" t="t" r="r" b="b"/>
              <a:pathLst>
                <a:path w="1991" h="822" extrusionOk="0">
                  <a:moveTo>
                    <a:pt x="1990" y="0"/>
                  </a:moveTo>
                  <a:lnTo>
                    <a:pt x="74" y="256"/>
                  </a:lnTo>
                  <a:lnTo>
                    <a:pt x="1" y="822"/>
                  </a:lnTo>
                  <a:lnTo>
                    <a:pt x="199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2"/>
            <p:cNvSpPr/>
            <p:nvPr/>
          </p:nvSpPr>
          <p:spPr>
            <a:xfrm>
              <a:off x="2106754" y="3107699"/>
              <a:ext cx="141219" cy="390611"/>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2"/>
            <p:cNvSpPr/>
            <p:nvPr/>
          </p:nvSpPr>
          <p:spPr>
            <a:xfrm>
              <a:off x="2090281" y="3455177"/>
              <a:ext cx="133887" cy="187973"/>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2"/>
            <p:cNvSpPr/>
            <p:nvPr/>
          </p:nvSpPr>
          <p:spPr>
            <a:xfrm>
              <a:off x="2154413" y="3107699"/>
              <a:ext cx="93560" cy="33045"/>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2"/>
            <p:cNvSpPr/>
            <p:nvPr/>
          </p:nvSpPr>
          <p:spPr>
            <a:xfrm>
              <a:off x="1791370" y="3244300"/>
              <a:ext cx="530876" cy="1192775"/>
            </a:xfrm>
            <a:custGeom>
              <a:avLst/>
              <a:gdLst/>
              <a:ahLst/>
              <a:cxnLst/>
              <a:rect l="l" t="t" r="r" b="b"/>
              <a:pathLst>
                <a:path w="10571" h="23751" extrusionOk="0">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2"/>
            <p:cNvSpPr/>
            <p:nvPr/>
          </p:nvSpPr>
          <p:spPr>
            <a:xfrm>
              <a:off x="1708908" y="4437046"/>
              <a:ext cx="252155" cy="104558"/>
            </a:xfrm>
            <a:custGeom>
              <a:avLst/>
              <a:gdLst/>
              <a:ahLst/>
              <a:cxnLst/>
              <a:rect l="l" t="t" r="r" b="b"/>
              <a:pathLst>
                <a:path w="5021" h="2082" extrusionOk="0">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2"/>
            <p:cNvSpPr/>
            <p:nvPr/>
          </p:nvSpPr>
          <p:spPr>
            <a:xfrm>
              <a:off x="1698814" y="4541555"/>
              <a:ext cx="265915" cy="33045"/>
            </a:xfrm>
            <a:custGeom>
              <a:avLst/>
              <a:gdLst/>
              <a:ahLst/>
              <a:cxnLst/>
              <a:rect l="l" t="t" r="r" b="b"/>
              <a:pathLst>
                <a:path w="5295" h="658" extrusionOk="0">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2"/>
            <p:cNvSpPr/>
            <p:nvPr/>
          </p:nvSpPr>
          <p:spPr>
            <a:xfrm>
              <a:off x="2160841" y="4437046"/>
              <a:ext cx="252155" cy="104558"/>
            </a:xfrm>
            <a:custGeom>
              <a:avLst/>
              <a:gdLst/>
              <a:ahLst/>
              <a:cxnLst/>
              <a:rect l="l" t="t" r="r" b="b"/>
              <a:pathLst>
                <a:path w="5021" h="2082" extrusionOk="0">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2"/>
            <p:cNvSpPr/>
            <p:nvPr/>
          </p:nvSpPr>
          <p:spPr>
            <a:xfrm>
              <a:off x="2157175" y="4541555"/>
              <a:ext cx="265915" cy="33045"/>
            </a:xfrm>
            <a:custGeom>
              <a:avLst/>
              <a:gdLst/>
              <a:ahLst/>
              <a:cxnLst/>
              <a:rect l="l" t="t" r="r" b="b"/>
              <a:pathLst>
                <a:path w="5295" h="658" extrusionOk="0">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2"/>
            <p:cNvSpPr/>
            <p:nvPr/>
          </p:nvSpPr>
          <p:spPr>
            <a:xfrm>
              <a:off x="1831747" y="2710754"/>
              <a:ext cx="444648" cy="590437"/>
            </a:xfrm>
            <a:custGeom>
              <a:avLst/>
              <a:gdLst/>
              <a:ahLst/>
              <a:cxnLst/>
              <a:rect l="l" t="t" r="r" b="b"/>
              <a:pathLst>
                <a:path w="8854" h="11757" extrusionOk="0">
                  <a:moveTo>
                    <a:pt x="694" y="0"/>
                  </a:moveTo>
                  <a:lnTo>
                    <a:pt x="146" y="4217"/>
                  </a:lnTo>
                  <a:lnTo>
                    <a:pt x="0" y="11756"/>
                  </a:lnTo>
                  <a:lnTo>
                    <a:pt x="8854" y="11756"/>
                  </a:lnTo>
                  <a:lnTo>
                    <a:pt x="8635" y="4217"/>
                  </a:lnTo>
                  <a:lnTo>
                    <a:pt x="80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2"/>
            <p:cNvSpPr/>
            <p:nvPr/>
          </p:nvSpPr>
          <p:spPr>
            <a:xfrm>
              <a:off x="1984819" y="3423990"/>
              <a:ext cx="140315" cy="389707"/>
            </a:xfrm>
            <a:custGeom>
              <a:avLst/>
              <a:gdLst/>
              <a:ahLst/>
              <a:cxnLst/>
              <a:rect l="l" t="t" r="r" b="b"/>
              <a:pathLst>
                <a:path w="2794" h="7760" extrusionOk="0">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2"/>
            <p:cNvSpPr/>
            <p:nvPr/>
          </p:nvSpPr>
          <p:spPr>
            <a:xfrm>
              <a:off x="1753805" y="2710754"/>
              <a:ext cx="249393" cy="1172587"/>
            </a:xfrm>
            <a:custGeom>
              <a:avLst/>
              <a:gdLst/>
              <a:ahLst/>
              <a:cxnLst/>
              <a:rect l="l" t="t" r="r" b="b"/>
              <a:pathLst>
                <a:path w="4966" h="23349" extrusionOk="0">
                  <a:moveTo>
                    <a:pt x="2246" y="0"/>
                  </a:moveTo>
                  <a:lnTo>
                    <a:pt x="1698" y="3816"/>
                  </a:lnTo>
                  <a:lnTo>
                    <a:pt x="1" y="23348"/>
                  </a:lnTo>
                  <a:lnTo>
                    <a:pt x="2702" y="23348"/>
                  </a:lnTo>
                  <a:lnTo>
                    <a:pt x="4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2"/>
            <p:cNvSpPr/>
            <p:nvPr/>
          </p:nvSpPr>
          <p:spPr>
            <a:xfrm>
              <a:off x="1881214" y="2710754"/>
              <a:ext cx="121984" cy="421748"/>
            </a:xfrm>
            <a:custGeom>
              <a:avLst/>
              <a:gdLst/>
              <a:ahLst/>
              <a:cxnLst/>
              <a:rect l="l" t="t" r="r" b="b"/>
              <a:pathLst>
                <a:path w="2429" h="8398" extrusionOk="0">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2"/>
            <p:cNvSpPr/>
            <p:nvPr/>
          </p:nvSpPr>
          <p:spPr>
            <a:xfrm>
              <a:off x="1897737" y="2710754"/>
              <a:ext cx="105462" cy="421748"/>
            </a:xfrm>
            <a:custGeom>
              <a:avLst/>
              <a:gdLst/>
              <a:ahLst/>
              <a:cxnLst/>
              <a:rect l="l" t="t" r="r" b="b"/>
              <a:pathLst>
                <a:path w="2100" h="8398" extrusionOk="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2"/>
            <p:cNvSpPr/>
            <p:nvPr/>
          </p:nvSpPr>
          <p:spPr>
            <a:xfrm>
              <a:off x="2100326" y="2710754"/>
              <a:ext cx="249443" cy="1172587"/>
            </a:xfrm>
            <a:custGeom>
              <a:avLst/>
              <a:gdLst/>
              <a:ahLst/>
              <a:cxnLst/>
              <a:rect l="l" t="t" r="r" b="b"/>
              <a:pathLst>
                <a:path w="4967" h="23349" extrusionOk="0">
                  <a:moveTo>
                    <a:pt x="1" y="0"/>
                  </a:moveTo>
                  <a:lnTo>
                    <a:pt x="2246" y="23348"/>
                  </a:lnTo>
                  <a:lnTo>
                    <a:pt x="4966" y="23348"/>
                  </a:lnTo>
                  <a:lnTo>
                    <a:pt x="3269" y="3816"/>
                  </a:lnTo>
                  <a:lnTo>
                    <a:pt x="27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2"/>
            <p:cNvSpPr/>
            <p:nvPr/>
          </p:nvSpPr>
          <p:spPr>
            <a:xfrm>
              <a:off x="2100326" y="2710754"/>
              <a:ext cx="121984" cy="422652"/>
            </a:xfrm>
            <a:custGeom>
              <a:avLst/>
              <a:gdLst/>
              <a:ahLst/>
              <a:cxnLst/>
              <a:rect l="l" t="t" r="r" b="b"/>
              <a:pathLst>
                <a:path w="2429" h="8416" extrusionOk="0">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2"/>
            <p:cNvSpPr/>
            <p:nvPr/>
          </p:nvSpPr>
          <p:spPr>
            <a:xfrm>
              <a:off x="2100326" y="2710754"/>
              <a:ext cx="105512" cy="421748"/>
            </a:xfrm>
            <a:custGeom>
              <a:avLst/>
              <a:gdLst/>
              <a:ahLst/>
              <a:cxnLst/>
              <a:rect l="l" t="t" r="r" b="b"/>
              <a:pathLst>
                <a:path w="2101" h="8398" extrusionOk="0">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2"/>
            <p:cNvSpPr/>
            <p:nvPr/>
          </p:nvSpPr>
          <p:spPr>
            <a:xfrm>
              <a:off x="1638299" y="2710754"/>
              <a:ext cx="228300" cy="690374"/>
            </a:xfrm>
            <a:custGeom>
              <a:avLst/>
              <a:gdLst/>
              <a:ahLst/>
              <a:cxnLst/>
              <a:rect l="l" t="t" r="r" b="b"/>
              <a:pathLst>
                <a:path w="4546" h="13747" extrusionOk="0">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2"/>
            <p:cNvSpPr/>
            <p:nvPr/>
          </p:nvSpPr>
          <p:spPr>
            <a:xfrm>
              <a:off x="1812463" y="2783172"/>
              <a:ext cx="44093" cy="189832"/>
            </a:xfrm>
            <a:custGeom>
              <a:avLst/>
              <a:gdLst/>
              <a:ahLst/>
              <a:cxnLst/>
              <a:rect l="l" t="t" r="r" b="b"/>
              <a:pathLst>
                <a:path w="878" h="3780" extrusionOk="0">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2"/>
            <p:cNvSpPr/>
            <p:nvPr/>
          </p:nvSpPr>
          <p:spPr>
            <a:xfrm>
              <a:off x="2312105" y="3384567"/>
              <a:ext cx="137603" cy="100892"/>
            </a:xfrm>
            <a:custGeom>
              <a:avLst/>
              <a:gdLst/>
              <a:ahLst/>
              <a:cxnLst/>
              <a:rect l="l" t="t" r="r" b="b"/>
              <a:pathLst>
                <a:path w="2740" h="2009" extrusionOk="0">
                  <a:moveTo>
                    <a:pt x="92" y="1"/>
                  </a:moveTo>
                  <a:lnTo>
                    <a:pt x="1" y="1662"/>
                  </a:lnTo>
                  <a:lnTo>
                    <a:pt x="2648" y="2009"/>
                  </a:lnTo>
                  <a:lnTo>
                    <a:pt x="2739" y="329"/>
                  </a:lnTo>
                  <a:lnTo>
                    <a:pt x="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2"/>
            <p:cNvSpPr/>
            <p:nvPr/>
          </p:nvSpPr>
          <p:spPr>
            <a:xfrm>
              <a:off x="2236021" y="2710754"/>
              <a:ext cx="229254" cy="690374"/>
            </a:xfrm>
            <a:custGeom>
              <a:avLst/>
              <a:gdLst/>
              <a:ahLst/>
              <a:cxnLst/>
              <a:rect l="l" t="t" r="r" b="b"/>
              <a:pathLst>
                <a:path w="4565" h="13747" extrusionOk="0">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2"/>
            <p:cNvSpPr/>
            <p:nvPr/>
          </p:nvSpPr>
          <p:spPr>
            <a:xfrm>
              <a:off x="2291966" y="3468938"/>
              <a:ext cx="138457" cy="153121"/>
            </a:xfrm>
            <a:custGeom>
              <a:avLst/>
              <a:gdLst/>
              <a:ahLst/>
              <a:cxnLst/>
              <a:rect l="l" t="t" r="r" b="b"/>
              <a:pathLst>
                <a:path w="2757" h="3049" extrusionOk="0">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2"/>
            <p:cNvSpPr/>
            <p:nvPr/>
          </p:nvSpPr>
          <p:spPr>
            <a:xfrm>
              <a:off x="2306631" y="3501933"/>
              <a:ext cx="22047" cy="62373"/>
            </a:xfrm>
            <a:custGeom>
              <a:avLst/>
              <a:gdLst/>
              <a:ahLst/>
              <a:cxnLst/>
              <a:rect l="l" t="t" r="r" b="b"/>
              <a:pathLst>
                <a:path w="439" h="1242" extrusionOk="0">
                  <a:moveTo>
                    <a:pt x="438" y="0"/>
                  </a:moveTo>
                  <a:lnTo>
                    <a:pt x="347" y="110"/>
                  </a:lnTo>
                  <a:cubicBezTo>
                    <a:pt x="55" y="402"/>
                    <a:pt x="0" y="877"/>
                    <a:pt x="219" y="1242"/>
                  </a:cubicBezTo>
                  <a:lnTo>
                    <a:pt x="438" y="0"/>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2"/>
            <p:cNvSpPr/>
            <p:nvPr/>
          </p:nvSpPr>
          <p:spPr>
            <a:xfrm>
              <a:off x="2321295" y="3468938"/>
              <a:ext cx="99988" cy="41281"/>
            </a:xfrm>
            <a:custGeom>
              <a:avLst/>
              <a:gdLst/>
              <a:ahLst/>
              <a:cxnLst/>
              <a:rect l="l" t="t" r="r" b="b"/>
              <a:pathLst>
                <a:path w="1991" h="822" extrusionOk="0">
                  <a:moveTo>
                    <a:pt x="0" y="0"/>
                  </a:moveTo>
                  <a:lnTo>
                    <a:pt x="1990" y="822"/>
                  </a:lnTo>
                  <a:lnTo>
                    <a:pt x="1899" y="256"/>
                  </a:lnTo>
                  <a:lnTo>
                    <a:pt x="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2"/>
            <p:cNvSpPr/>
            <p:nvPr/>
          </p:nvSpPr>
          <p:spPr>
            <a:xfrm>
              <a:off x="2247019" y="2783172"/>
              <a:ext cx="43139" cy="189832"/>
            </a:xfrm>
            <a:custGeom>
              <a:avLst/>
              <a:gdLst/>
              <a:ahLst/>
              <a:cxnLst/>
              <a:rect l="l" t="t" r="r" b="b"/>
              <a:pathLst>
                <a:path w="859" h="3780" extrusionOk="0">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2"/>
            <p:cNvSpPr/>
            <p:nvPr/>
          </p:nvSpPr>
          <p:spPr>
            <a:xfrm>
              <a:off x="1925258" y="2681425"/>
              <a:ext cx="93560" cy="292481"/>
            </a:xfrm>
            <a:custGeom>
              <a:avLst/>
              <a:gdLst/>
              <a:ahLst/>
              <a:cxnLst/>
              <a:rect l="l" t="t" r="r" b="b"/>
              <a:pathLst>
                <a:path w="1863" h="5824" extrusionOk="0">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2"/>
            <p:cNvSpPr/>
            <p:nvPr/>
          </p:nvSpPr>
          <p:spPr>
            <a:xfrm>
              <a:off x="2079283" y="2682329"/>
              <a:ext cx="123792" cy="175167"/>
            </a:xfrm>
            <a:custGeom>
              <a:avLst/>
              <a:gdLst/>
              <a:ahLst/>
              <a:cxnLst/>
              <a:rect l="l" t="t" r="r" b="b"/>
              <a:pathLst>
                <a:path w="2465" h="3488" extrusionOk="0">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2"/>
            <p:cNvSpPr/>
            <p:nvPr/>
          </p:nvSpPr>
          <p:spPr>
            <a:xfrm>
              <a:off x="1905069" y="2958995"/>
              <a:ext cx="79800" cy="70107"/>
            </a:xfrm>
            <a:custGeom>
              <a:avLst/>
              <a:gdLst/>
              <a:ahLst/>
              <a:cxnLst/>
              <a:rect l="l" t="t" r="r" b="b"/>
              <a:pathLst>
                <a:path w="1589" h="1396" extrusionOk="0">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2"/>
            <p:cNvSpPr/>
            <p:nvPr/>
          </p:nvSpPr>
          <p:spPr>
            <a:xfrm>
              <a:off x="1918829" y="2968336"/>
              <a:ext cx="52279" cy="52329"/>
            </a:xfrm>
            <a:custGeom>
              <a:avLst/>
              <a:gdLst/>
              <a:ahLst/>
              <a:cxnLst/>
              <a:rect l="l" t="t" r="r" b="b"/>
              <a:pathLst>
                <a:path w="1041" h="1042" extrusionOk="0">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2"/>
            <p:cNvSpPr/>
            <p:nvPr/>
          </p:nvSpPr>
          <p:spPr>
            <a:xfrm>
              <a:off x="1925258" y="2979335"/>
              <a:ext cx="34853" cy="30032"/>
            </a:xfrm>
            <a:custGeom>
              <a:avLst/>
              <a:gdLst/>
              <a:ahLst/>
              <a:cxnLst/>
              <a:rect l="l" t="t" r="r" b="b"/>
              <a:pathLst>
                <a:path w="694" h="598" extrusionOk="0">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2"/>
            <p:cNvSpPr/>
            <p:nvPr/>
          </p:nvSpPr>
          <p:spPr>
            <a:xfrm>
              <a:off x="2083853" y="2857449"/>
              <a:ext cx="25713" cy="121934"/>
            </a:xfrm>
            <a:custGeom>
              <a:avLst/>
              <a:gdLst/>
              <a:ahLst/>
              <a:cxnLst/>
              <a:rect l="l" t="t" r="r" b="b"/>
              <a:pathLst>
                <a:path w="512" h="2428" extrusionOk="0">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2"/>
            <p:cNvSpPr/>
            <p:nvPr/>
          </p:nvSpPr>
          <p:spPr>
            <a:xfrm>
              <a:off x="2109516" y="2972003"/>
              <a:ext cx="12907" cy="9240"/>
            </a:xfrm>
            <a:custGeom>
              <a:avLst/>
              <a:gdLst/>
              <a:ahLst/>
              <a:cxnLst/>
              <a:rect l="l" t="t" r="r" b="b"/>
              <a:pathLst>
                <a:path w="257" h="184" extrusionOk="0">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2"/>
            <p:cNvSpPr/>
            <p:nvPr/>
          </p:nvSpPr>
          <p:spPr>
            <a:xfrm>
              <a:off x="2175505" y="2857449"/>
              <a:ext cx="25713" cy="121934"/>
            </a:xfrm>
            <a:custGeom>
              <a:avLst/>
              <a:gdLst/>
              <a:ahLst/>
              <a:cxnLst/>
              <a:rect l="l" t="t" r="r" b="b"/>
              <a:pathLst>
                <a:path w="512" h="2428" extrusionOk="0">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2"/>
            <p:cNvSpPr/>
            <p:nvPr/>
          </p:nvSpPr>
          <p:spPr>
            <a:xfrm>
              <a:off x="2162699" y="2972003"/>
              <a:ext cx="12856" cy="9240"/>
            </a:xfrm>
            <a:custGeom>
              <a:avLst/>
              <a:gdLst/>
              <a:ahLst/>
              <a:cxnLst/>
              <a:rect l="l" t="t" r="r" b="b"/>
              <a:pathLst>
                <a:path w="256" h="184" extrusionOk="0">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2"/>
            <p:cNvSpPr/>
            <p:nvPr/>
          </p:nvSpPr>
          <p:spPr>
            <a:xfrm>
              <a:off x="2003149" y="2557630"/>
              <a:ext cx="97226" cy="216398"/>
            </a:xfrm>
            <a:custGeom>
              <a:avLst/>
              <a:gdLst/>
              <a:ahLst/>
              <a:cxnLst/>
              <a:rect l="l" t="t" r="r" b="b"/>
              <a:pathLst>
                <a:path w="1936" h="4309" extrusionOk="0">
                  <a:moveTo>
                    <a:pt x="1" y="1"/>
                  </a:moveTo>
                  <a:lnTo>
                    <a:pt x="1" y="3049"/>
                  </a:lnTo>
                  <a:lnTo>
                    <a:pt x="968" y="4309"/>
                  </a:lnTo>
                  <a:lnTo>
                    <a:pt x="1936" y="3049"/>
                  </a:lnTo>
                  <a:lnTo>
                    <a:pt x="193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2"/>
            <p:cNvSpPr/>
            <p:nvPr/>
          </p:nvSpPr>
          <p:spPr>
            <a:xfrm>
              <a:off x="2003149" y="2557630"/>
              <a:ext cx="97226" cy="109630"/>
            </a:xfrm>
            <a:custGeom>
              <a:avLst/>
              <a:gdLst/>
              <a:ahLst/>
              <a:cxnLst/>
              <a:rect l="l" t="t" r="r" b="b"/>
              <a:pathLst>
                <a:path w="1936" h="2183" extrusionOk="0">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2"/>
            <p:cNvSpPr/>
            <p:nvPr/>
          </p:nvSpPr>
          <p:spPr>
            <a:xfrm>
              <a:off x="1875991" y="2504446"/>
              <a:ext cx="96975" cy="82612"/>
            </a:xfrm>
            <a:custGeom>
              <a:avLst/>
              <a:gdLst/>
              <a:ahLst/>
              <a:cxnLst/>
              <a:rect l="l" t="t" r="r" b="b"/>
              <a:pathLst>
                <a:path w="1931" h="1645" extrusionOk="0">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2"/>
            <p:cNvSpPr/>
            <p:nvPr/>
          </p:nvSpPr>
          <p:spPr>
            <a:xfrm>
              <a:off x="1909639" y="2523731"/>
              <a:ext cx="43139" cy="43139"/>
            </a:xfrm>
            <a:custGeom>
              <a:avLst/>
              <a:gdLst/>
              <a:ahLst/>
              <a:cxnLst/>
              <a:rect l="l" t="t" r="r" b="b"/>
              <a:pathLst>
                <a:path w="859" h="859" extrusionOk="0">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2"/>
            <p:cNvSpPr/>
            <p:nvPr/>
          </p:nvSpPr>
          <p:spPr>
            <a:xfrm>
              <a:off x="2126942" y="2503994"/>
              <a:ext cx="90798" cy="82813"/>
            </a:xfrm>
            <a:custGeom>
              <a:avLst/>
              <a:gdLst/>
              <a:ahLst/>
              <a:cxnLst/>
              <a:rect l="l" t="t" r="r" b="b"/>
              <a:pathLst>
                <a:path w="1808" h="1649" extrusionOk="0">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2"/>
            <p:cNvSpPr/>
            <p:nvPr/>
          </p:nvSpPr>
          <p:spPr>
            <a:xfrm>
              <a:off x="2150747" y="2523731"/>
              <a:ext cx="50471" cy="43290"/>
            </a:xfrm>
            <a:custGeom>
              <a:avLst/>
              <a:gdLst/>
              <a:ahLst/>
              <a:cxnLst/>
              <a:rect l="l" t="t" r="r" b="b"/>
              <a:pathLst>
                <a:path w="1005" h="862" extrusionOk="0">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2"/>
            <p:cNvSpPr/>
            <p:nvPr/>
          </p:nvSpPr>
          <p:spPr>
            <a:xfrm>
              <a:off x="1933494" y="2321090"/>
              <a:ext cx="235682" cy="323668"/>
            </a:xfrm>
            <a:custGeom>
              <a:avLst/>
              <a:gdLst/>
              <a:ahLst/>
              <a:cxnLst/>
              <a:rect l="l" t="t" r="r" b="b"/>
              <a:pathLst>
                <a:path w="4693" h="6445" extrusionOk="0">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2"/>
            <p:cNvSpPr/>
            <p:nvPr/>
          </p:nvSpPr>
          <p:spPr>
            <a:xfrm>
              <a:off x="1992151" y="2478783"/>
              <a:ext cx="15669" cy="25060"/>
            </a:xfrm>
            <a:custGeom>
              <a:avLst/>
              <a:gdLst/>
              <a:ahLst/>
              <a:cxnLst/>
              <a:rect l="l" t="t" r="r" b="b"/>
              <a:pathLst>
                <a:path w="312" h="499" extrusionOk="0">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2"/>
            <p:cNvSpPr/>
            <p:nvPr/>
          </p:nvSpPr>
          <p:spPr>
            <a:xfrm>
              <a:off x="2016006" y="2571391"/>
              <a:ext cx="74326" cy="31337"/>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2"/>
            <p:cNvSpPr/>
            <p:nvPr/>
          </p:nvSpPr>
          <p:spPr>
            <a:xfrm>
              <a:off x="1962822" y="2446592"/>
              <a:ext cx="62423" cy="19435"/>
            </a:xfrm>
            <a:custGeom>
              <a:avLst/>
              <a:gdLst/>
              <a:ahLst/>
              <a:cxnLst/>
              <a:rect l="l" t="t" r="r" b="b"/>
              <a:pathLst>
                <a:path w="1243" h="387" extrusionOk="0">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2"/>
            <p:cNvSpPr/>
            <p:nvPr/>
          </p:nvSpPr>
          <p:spPr>
            <a:xfrm>
              <a:off x="2095755" y="2478783"/>
              <a:ext cx="14714" cy="25060"/>
            </a:xfrm>
            <a:custGeom>
              <a:avLst/>
              <a:gdLst/>
              <a:ahLst/>
              <a:cxnLst/>
              <a:rect l="l" t="t" r="r" b="b"/>
              <a:pathLst>
                <a:path w="293" h="499" extrusionOk="0">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2"/>
            <p:cNvSpPr/>
            <p:nvPr/>
          </p:nvSpPr>
          <p:spPr>
            <a:xfrm>
              <a:off x="2077425" y="2446592"/>
              <a:ext cx="62373" cy="19435"/>
            </a:xfrm>
            <a:custGeom>
              <a:avLst/>
              <a:gdLst/>
              <a:ahLst/>
              <a:cxnLst/>
              <a:rect l="l" t="t" r="r" b="b"/>
              <a:pathLst>
                <a:path w="1242" h="387" extrusionOk="0">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2"/>
            <p:cNvSpPr/>
            <p:nvPr/>
          </p:nvSpPr>
          <p:spPr>
            <a:xfrm>
              <a:off x="1894975" y="2272225"/>
              <a:ext cx="312670" cy="268024"/>
            </a:xfrm>
            <a:custGeom>
              <a:avLst/>
              <a:gdLst/>
              <a:ahLst/>
              <a:cxnLst/>
              <a:rect l="l" t="t" r="r" b="b"/>
              <a:pathLst>
                <a:path w="6226" h="5337" extrusionOk="0">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2"/>
            <p:cNvSpPr/>
            <p:nvPr/>
          </p:nvSpPr>
          <p:spPr>
            <a:xfrm>
              <a:off x="2036194" y="2533775"/>
              <a:ext cx="31187" cy="12907"/>
            </a:xfrm>
            <a:custGeom>
              <a:avLst/>
              <a:gdLst/>
              <a:ahLst/>
              <a:cxnLst/>
              <a:rect l="l" t="t" r="r" b="b"/>
              <a:pathLst>
                <a:path w="621" h="257" extrusionOk="0">
                  <a:moveTo>
                    <a:pt x="0" y="1"/>
                  </a:moveTo>
                  <a:cubicBezTo>
                    <a:pt x="55" y="147"/>
                    <a:pt x="164" y="257"/>
                    <a:pt x="310" y="257"/>
                  </a:cubicBezTo>
                  <a:cubicBezTo>
                    <a:pt x="456" y="257"/>
                    <a:pt x="584" y="147"/>
                    <a:pt x="621"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2"/>
          <p:cNvGrpSpPr/>
          <p:nvPr/>
        </p:nvGrpSpPr>
        <p:grpSpPr>
          <a:xfrm>
            <a:off x="6892922" y="3561198"/>
            <a:ext cx="596632" cy="1582302"/>
            <a:chOff x="657200" y="2260904"/>
            <a:chExt cx="928875" cy="2330921"/>
          </a:xfrm>
        </p:grpSpPr>
        <p:sp>
          <p:nvSpPr>
            <p:cNvPr id="2657" name="Google Shape;2657;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2"/>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2"/>
            <p:cNvSpPr/>
            <p:nvPr/>
          </p:nvSpPr>
          <p:spPr>
            <a:xfrm>
              <a:off x="667417" y="4453516"/>
              <a:ext cx="243120" cy="105828"/>
            </a:xfrm>
            <a:custGeom>
              <a:avLst/>
              <a:gdLst/>
              <a:ahLst/>
              <a:cxnLst/>
              <a:rect l="l" t="t" r="r" b="b"/>
              <a:pathLst>
                <a:path w="4783" h="2082" extrusionOk="0">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2"/>
            <p:cNvSpPr/>
            <p:nvPr/>
          </p:nvSpPr>
          <p:spPr>
            <a:xfrm>
              <a:off x="657200" y="4559294"/>
              <a:ext cx="243171" cy="32531"/>
            </a:xfrm>
            <a:custGeom>
              <a:avLst/>
              <a:gdLst/>
              <a:ahLst/>
              <a:cxnLst/>
              <a:rect l="l" t="t" r="r" b="b"/>
              <a:pathLst>
                <a:path w="4784" h="640" extrusionOk="0">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2"/>
            <p:cNvSpPr/>
            <p:nvPr/>
          </p:nvSpPr>
          <p:spPr>
            <a:xfrm>
              <a:off x="1111879" y="4453516"/>
              <a:ext cx="296034" cy="105828"/>
            </a:xfrm>
            <a:custGeom>
              <a:avLst/>
              <a:gdLst/>
              <a:ahLst/>
              <a:cxnLst/>
              <a:rect l="l" t="t" r="r" b="b"/>
              <a:pathLst>
                <a:path w="5824" h="2082" extrusionOk="0">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2"/>
            <p:cNvSpPr/>
            <p:nvPr/>
          </p:nvSpPr>
          <p:spPr>
            <a:xfrm>
              <a:off x="1107253" y="4559294"/>
              <a:ext cx="315502" cy="32531"/>
            </a:xfrm>
            <a:custGeom>
              <a:avLst/>
              <a:gdLst/>
              <a:ahLst/>
              <a:cxnLst/>
              <a:rect l="l" t="t" r="r" b="b"/>
              <a:pathLst>
                <a:path w="6207" h="640" extrusionOk="0">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2"/>
            <p:cNvSpPr/>
            <p:nvPr/>
          </p:nvSpPr>
          <p:spPr>
            <a:xfrm>
              <a:off x="856710" y="3253720"/>
              <a:ext cx="498337" cy="412994"/>
            </a:xfrm>
            <a:custGeom>
              <a:avLst/>
              <a:gdLst/>
              <a:ahLst/>
              <a:cxnLst/>
              <a:rect l="l" t="t" r="r" b="b"/>
              <a:pathLst>
                <a:path w="9804" h="8125" extrusionOk="0">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2"/>
            <p:cNvSpPr/>
            <p:nvPr/>
          </p:nvSpPr>
          <p:spPr>
            <a:xfrm>
              <a:off x="833480" y="3915326"/>
              <a:ext cx="135564" cy="134598"/>
            </a:xfrm>
            <a:custGeom>
              <a:avLst/>
              <a:gdLst/>
              <a:ahLst/>
              <a:cxnLst/>
              <a:rect l="l" t="t" r="r" b="b"/>
              <a:pathLst>
                <a:path w="2667" h="2648" extrusionOk="0">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2"/>
            <p:cNvSpPr/>
            <p:nvPr/>
          </p:nvSpPr>
          <p:spPr>
            <a:xfrm>
              <a:off x="905863" y="3973781"/>
              <a:ext cx="73348" cy="23839"/>
            </a:xfrm>
            <a:custGeom>
              <a:avLst/>
              <a:gdLst/>
              <a:ahLst/>
              <a:cxnLst/>
              <a:rect l="l" t="t" r="r" b="b"/>
              <a:pathLst>
                <a:path w="1443" h="469" extrusionOk="0">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2"/>
            <p:cNvSpPr/>
            <p:nvPr/>
          </p:nvSpPr>
          <p:spPr>
            <a:xfrm>
              <a:off x="1133227" y="3968240"/>
              <a:ext cx="144764" cy="119755"/>
            </a:xfrm>
            <a:custGeom>
              <a:avLst/>
              <a:gdLst/>
              <a:ahLst/>
              <a:cxnLst/>
              <a:rect l="l" t="t" r="r" b="b"/>
              <a:pathLst>
                <a:path w="2848" h="2356" extrusionOk="0">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2"/>
            <p:cNvSpPr/>
            <p:nvPr/>
          </p:nvSpPr>
          <p:spPr>
            <a:xfrm>
              <a:off x="1199104" y="3893062"/>
              <a:ext cx="100237" cy="129972"/>
            </a:xfrm>
            <a:custGeom>
              <a:avLst/>
              <a:gdLst/>
              <a:ahLst/>
              <a:cxnLst/>
              <a:rect l="l" t="t" r="r" b="b"/>
              <a:pathLst>
                <a:path w="1972" h="2557" extrusionOk="0">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2"/>
            <p:cNvSpPr/>
            <p:nvPr/>
          </p:nvSpPr>
          <p:spPr>
            <a:xfrm>
              <a:off x="698932" y="2699772"/>
              <a:ext cx="186597" cy="410198"/>
            </a:xfrm>
            <a:custGeom>
              <a:avLst/>
              <a:gdLst/>
              <a:ahLst/>
              <a:cxnLst/>
              <a:rect l="l" t="t" r="r" b="b"/>
              <a:pathLst>
                <a:path w="3671" h="8070" extrusionOk="0">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2"/>
            <p:cNvSpPr/>
            <p:nvPr/>
          </p:nvSpPr>
          <p:spPr>
            <a:xfrm>
              <a:off x="819553" y="2754516"/>
              <a:ext cx="65977" cy="355454"/>
            </a:xfrm>
            <a:custGeom>
              <a:avLst/>
              <a:gdLst/>
              <a:ahLst/>
              <a:cxnLst/>
              <a:rect l="l" t="t" r="r" b="b"/>
              <a:pathLst>
                <a:path w="1298" h="6993" extrusionOk="0">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2"/>
            <p:cNvSpPr/>
            <p:nvPr/>
          </p:nvSpPr>
          <p:spPr>
            <a:xfrm>
              <a:off x="676668" y="3107126"/>
              <a:ext cx="142934" cy="395356"/>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2"/>
            <p:cNvSpPr/>
            <p:nvPr/>
          </p:nvSpPr>
          <p:spPr>
            <a:xfrm>
              <a:off x="659996" y="3458820"/>
              <a:ext cx="135513" cy="190257"/>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2"/>
            <p:cNvSpPr/>
            <p:nvPr/>
          </p:nvSpPr>
          <p:spPr>
            <a:xfrm>
              <a:off x="724906" y="3107126"/>
              <a:ext cx="94696" cy="33446"/>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2"/>
            <p:cNvSpPr/>
            <p:nvPr/>
          </p:nvSpPr>
          <p:spPr>
            <a:xfrm>
              <a:off x="1360541" y="2699772"/>
              <a:ext cx="186546" cy="410198"/>
            </a:xfrm>
            <a:custGeom>
              <a:avLst/>
              <a:gdLst/>
              <a:ahLst/>
              <a:cxnLst/>
              <a:rect l="l" t="t" r="r" b="b"/>
              <a:pathLst>
                <a:path w="3670" h="8070" extrusionOk="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2"/>
            <p:cNvSpPr/>
            <p:nvPr/>
          </p:nvSpPr>
          <p:spPr>
            <a:xfrm>
              <a:off x="1360541" y="2754516"/>
              <a:ext cx="65927" cy="355454"/>
            </a:xfrm>
            <a:custGeom>
              <a:avLst/>
              <a:gdLst/>
              <a:ahLst/>
              <a:cxnLst/>
              <a:rect l="l" t="t" r="r" b="b"/>
              <a:pathLst>
                <a:path w="1297" h="6993" extrusionOk="0">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2"/>
            <p:cNvSpPr/>
            <p:nvPr/>
          </p:nvSpPr>
          <p:spPr>
            <a:xfrm>
              <a:off x="1426417" y="3107126"/>
              <a:ext cx="142985" cy="395356"/>
            </a:xfrm>
            <a:custGeom>
              <a:avLst/>
              <a:gdLst/>
              <a:ahLst/>
              <a:cxnLst/>
              <a:rect l="l" t="t" r="r" b="b"/>
              <a:pathLst>
                <a:path w="2813" h="7778" extrusionOk="0">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2"/>
            <p:cNvSpPr/>
            <p:nvPr/>
          </p:nvSpPr>
          <p:spPr>
            <a:xfrm>
              <a:off x="1450562" y="3458820"/>
              <a:ext cx="135513" cy="190511"/>
            </a:xfrm>
            <a:custGeom>
              <a:avLst/>
              <a:gdLst/>
              <a:ahLst/>
              <a:cxnLst/>
              <a:rect l="l" t="t" r="r" b="b"/>
              <a:pathLst>
                <a:path w="2666" h="3748" extrusionOk="0">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2"/>
            <p:cNvSpPr/>
            <p:nvPr/>
          </p:nvSpPr>
          <p:spPr>
            <a:xfrm>
              <a:off x="1426417" y="3107126"/>
              <a:ext cx="94696" cy="33446"/>
            </a:xfrm>
            <a:custGeom>
              <a:avLst/>
              <a:gdLst/>
              <a:ahLst/>
              <a:cxnLst/>
              <a:rect l="l" t="t" r="r" b="b"/>
              <a:pathLst>
                <a:path w="1863" h="658" extrusionOk="0">
                  <a:moveTo>
                    <a:pt x="1826" y="1"/>
                  </a:moveTo>
                  <a:lnTo>
                    <a:pt x="1" y="37"/>
                  </a:lnTo>
                  <a:lnTo>
                    <a:pt x="165" y="658"/>
                  </a:lnTo>
                  <a:lnTo>
                    <a:pt x="1863" y="128"/>
                  </a:lnTo>
                  <a:lnTo>
                    <a:pt x="1826"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2"/>
            <p:cNvSpPr/>
            <p:nvPr/>
          </p:nvSpPr>
          <p:spPr>
            <a:xfrm>
              <a:off x="819553" y="2649654"/>
              <a:ext cx="586527" cy="954892"/>
            </a:xfrm>
            <a:custGeom>
              <a:avLst/>
              <a:gdLst/>
              <a:ahLst/>
              <a:cxnLst/>
              <a:rect l="l" t="t" r="r" b="b"/>
              <a:pathLst>
                <a:path w="11539" h="18786" extrusionOk="0">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2"/>
            <p:cNvSpPr/>
            <p:nvPr/>
          </p:nvSpPr>
          <p:spPr>
            <a:xfrm>
              <a:off x="889190" y="3296417"/>
              <a:ext cx="412028" cy="153354"/>
            </a:xfrm>
            <a:custGeom>
              <a:avLst/>
              <a:gdLst/>
              <a:ahLst/>
              <a:cxnLst/>
              <a:rect l="l" t="t" r="r" b="b"/>
              <a:pathLst>
                <a:path w="8106" h="3017" extrusionOk="0">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2"/>
            <p:cNvSpPr/>
            <p:nvPr/>
          </p:nvSpPr>
          <p:spPr>
            <a:xfrm>
              <a:off x="1079398" y="3302924"/>
              <a:ext cx="241290" cy="85394"/>
            </a:xfrm>
            <a:custGeom>
              <a:avLst/>
              <a:gdLst/>
              <a:ahLst/>
              <a:cxnLst/>
              <a:rect l="l" t="t" r="r" b="b"/>
              <a:pathLst>
                <a:path w="4747" h="1680" extrusionOk="0">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2"/>
            <p:cNvSpPr/>
            <p:nvPr/>
          </p:nvSpPr>
          <p:spPr>
            <a:xfrm>
              <a:off x="961573" y="2827814"/>
              <a:ext cx="370246" cy="167485"/>
            </a:xfrm>
            <a:custGeom>
              <a:avLst/>
              <a:gdLst/>
              <a:ahLst/>
              <a:cxnLst/>
              <a:rect l="l" t="t" r="r" b="b"/>
              <a:pathLst>
                <a:path w="7284" h="3295" extrusionOk="0">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2"/>
            <p:cNvSpPr/>
            <p:nvPr/>
          </p:nvSpPr>
          <p:spPr>
            <a:xfrm>
              <a:off x="893816" y="2821358"/>
              <a:ext cx="301625" cy="99474"/>
            </a:xfrm>
            <a:custGeom>
              <a:avLst/>
              <a:gdLst/>
              <a:ahLst/>
              <a:cxnLst/>
              <a:rect l="l" t="t" r="r" b="b"/>
              <a:pathLst>
                <a:path w="5934" h="1957" extrusionOk="0">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2"/>
            <p:cNvSpPr/>
            <p:nvPr/>
          </p:nvSpPr>
          <p:spPr>
            <a:xfrm>
              <a:off x="955981" y="3100619"/>
              <a:ext cx="359165" cy="51491"/>
            </a:xfrm>
            <a:custGeom>
              <a:avLst/>
              <a:gdLst/>
              <a:ahLst/>
              <a:cxnLst/>
              <a:rect l="l" t="t" r="r" b="b"/>
              <a:pathLst>
                <a:path w="7066" h="1013" extrusionOk="0">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2"/>
            <p:cNvSpPr/>
            <p:nvPr/>
          </p:nvSpPr>
          <p:spPr>
            <a:xfrm>
              <a:off x="997713" y="2643198"/>
              <a:ext cx="95662" cy="296034"/>
            </a:xfrm>
            <a:custGeom>
              <a:avLst/>
              <a:gdLst/>
              <a:ahLst/>
              <a:cxnLst/>
              <a:rect l="l" t="t" r="r" b="b"/>
              <a:pathLst>
                <a:path w="1882" h="5824" extrusionOk="0">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2"/>
            <p:cNvSpPr/>
            <p:nvPr/>
          </p:nvSpPr>
          <p:spPr>
            <a:xfrm>
              <a:off x="1154576" y="2644113"/>
              <a:ext cx="124381" cy="177295"/>
            </a:xfrm>
            <a:custGeom>
              <a:avLst/>
              <a:gdLst/>
              <a:ahLst/>
              <a:cxnLst/>
              <a:rect l="l" t="t" r="r" b="b"/>
              <a:pathLst>
                <a:path w="2447" h="3488" extrusionOk="0">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2"/>
            <p:cNvSpPr/>
            <p:nvPr/>
          </p:nvSpPr>
          <p:spPr>
            <a:xfrm>
              <a:off x="970824" y="2924340"/>
              <a:ext cx="83565" cy="70806"/>
            </a:xfrm>
            <a:custGeom>
              <a:avLst/>
              <a:gdLst/>
              <a:ahLst/>
              <a:cxnLst/>
              <a:rect l="l" t="t" r="r" b="b"/>
              <a:pathLst>
                <a:path w="1644" h="1393" extrusionOk="0">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2"/>
            <p:cNvSpPr/>
            <p:nvPr/>
          </p:nvSpPr>
          <p:spPr>
            <a:xfrm>
              <a:off x="982871" y="2932676"/>
              <a:ext cx="62216" cy="53524"/>
            </a:xfrm>
            <a:custGeom>
              <a:avLst/>
              <a:gdLst/>
              <a:ahLst/>
              <a:cxnLst/>
              <a:rect l="l" t="t" r="r" b="b"/>
              <a:pathLst>
                <a:path w="1224" h="1053" extrusionOk="0">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2"/>
            <p:cNvSpPr/>
            <p:nvPr/>
          </p:nvSpPr>
          <p:spPr>
            <a:xfrm>
              <a:off x="998679" y="2943808"/>
              <a:ext cx="36242" cy="31311"/>
            </a:xfrm>
            <a:custGeom>
              <a:avLst/>
              <a:gdLst/>
              <a:ahLst/>
              <a:cxnLst/>
              <a:rect l="l" t="t" r="r" b="b"/>
              <a:pathLst>
                <a:path w="713" h="616" extrusionOk="0">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2"/>
            <p:cNvSpPr/>
            <p:nvPr/>
          </p:nvSpPr>
          <p:spPr>
            <a:xfrm>
              <a:off x="1159202" y="2821358"/>
              <a:ext cx="26025" cy="123466"/>
            </a:xfrm>
            <a:custGeom>
              <a:avLst/>
              <a:gdLst/>
              <a:ahLst/>
              <a:cxnLst/>
              <a:rect l="l" t="t" r="r" b="b"/>
              <a:pathLst>
                <a:path w="512" h="2429" extrusionOk="0">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2"/>
            <p:cNvSpPr/>
            <p:nvPr/>
          </p:nvSpPr>
          <p:spPr>
            <a:xfrm>
              <a:off x="1184261" y="2937149"/>
              <a:ext cx="13012" cy="9505"/>
            </a:xfrm>
            <a:custGeom>
              <a:avLst/>
              <a:gdLst/>
              <a:ahLst/>
              <a:cxnLst/>
              <a:rect l="l" t="t" r="r" b="b"/>
              <a:pathLst>
                <a:path w="256" h="187" extrusionOk="0">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2"/>
            <p:cNvSpPr/>
            <p:nvPr/>
          </p:nvSpPr>
          <p:spPr>
            <a:xfrm>
              <a:off x="1251052" y="2821358"/>
              <a:ext cx="26025" cy="123466"/>
            </a:xfrm>
            <a:custGeom>
              <a:avLst/>
              <a:gdLst/>
              <a:ahLst/>
              <a:cxnLst/>
              <a:rect l="l" t="t" r="r" b="b"/>
              <a:pathLst>
                <a:path w="512" h="2429" extrusionOk="0">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2"/>
            <p:cNvSpPr/>
            <p:nvPr/>
          </p:nvSpPr>
          <p:spPr>
            <a:xfrm>
              <a:off x="1239006" y="2937149"/>
              <a:ext cx="12098" cy="9505"/>
            </a:xfrm>
            <a:custGeom>
              <a:avLst/>
              <a:gdLst/>
              <a:ahLst/>
              <a:cxnLst/>
              <a:rect l="l" t="t" r="r" b="b"/>
              <a:pathLst>
                <a:path w="238" h="187" extrusionOk="0">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2"/>
            <p:cNvSpPr/>
            <p:nvPr/>
          </p:nvSpPr>
          <p:spPr>
            <a:xfrm>
              <a:off x="1078483" y="2567105"/>
              <a:ext cx="89105" cy="132717"/>
            </a:xfrm>
            <a:custGeom>
              <a:avLst/>
              <a:gdLst/>
              <a:ahLst/>
              <a:cxnLst/>
              <a:rect l="l" t="t" r="r" b="b"/>
              <a:pathLst>
                <a:path w="1753" h="2611" extrusionOk="0">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2"/>
            <p:cNvSpPr/>
            <p:nvPr/>
          </p:nvSpPr>
          <p:spPr>
            <a:xfrm>
              <a:off x="1078483" y="2567105"/>
              <a:ext cx="89105" cy="77058"/>
            </a:xfrm>
            <a:custGeom>
              <a:avLst/>
              <a:gdLst/>
              <a:ahLst/>
              <a:cxnLst/>
              <a:rect l="l" t="t" r="r" b="b"/>
              <a:pathLst>
                <a:path w="1753" h="1516" extrusionOk="0">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2"/>
            <p:cNvSpPr/>
            <p:nvPr/>
          </p:nvSpPr>
          <p:spPr>
            <a:xfrm>
              <a:off x="990292" y="2438098"/>
              <a:ext cx="265434" cy="101203"/>
            </a:xfrm>
            <a:custGeom>
              <a:avLst/>
              <a:gdLst/>
              <a:ahLst/>
              <a:cxnLst/>
              <a:rect l="l" t="t" r="r" b="b"/>
              <a:pathLst>
                <a:path w="5222" h="1991" extrusionOk="0">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2"/>
            <p:cNvSpPr/>
            <p:nvPr/>
          </p:nvSpPr>
          <p:spPr>
            <a:xfrm>
              <a:off x="990292" y="2260904"/>
              <a:ext cx="265434" cy="235699"/>
            </a:xfrm>
            <a:custGeom>
              <a:avLst/>
              <a:gdLst/>
              <a:ahLst/>
              <a:cxnLst/>
              <a:rect l="l" t="t" r="r" b="b"/>
              <a:pathLst>
                <a:path w="5222" h="4637" extrusionOk="0">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2"/>
            <p:cNvSpPr/>
            <p:nvPr/>
          </p:nvSpPr>
          <p:spPr>
            <a:xfrm>
              <a:off x="1020943" y="2384269"/>
              <a:ext cx="204184" cy="230209"/>
            </a:xfrm>
            <a:custGeom>
              <a:avLst/>
              <a:gdLst/>
              <a:ahLst/>
              <a:cxnLst/>
              <a:rect l="l" t="t" r="r" b="b"/>
              <a:pathLst>
                <a:path w="4017" h="4529" extrusionOk="0">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2"/>
            <p:cNvSpPr/>
            <p:nvPr/>
          </p:nvSpPr>
          <p:spPr>
            <a:xfrm>
              <a:off x="1031160" y="2481711"/>
              <a:ext cx="182836" cy="38122"/>
            </a:xfrm>
            <a:custGeom>
              <a:avLst/>
              <a:gdLst/>
              <a:ahLst/>
              <a:cxnLst/>
              <a:rect l="l" t="t" r="r" b="b"/>
              <a:pathLst>
                <a:path w="3597" h="750" extrusionOk="0">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2"/>
            <p:cNvSpPr/>
            <p:nvPr/>
          </p:nvSpPr>
          <p:spPr>
            <a:xfrm>
              <a:off x="1030194" y="2493808"/>
              <a:ext cx="185631" cy="130887"/>
            </a:xfrm>
            <a:custGeom>
              <a:avLst/>
              <a:gdLst/>
              <a:ahLst/>
              <a:cxnLst/>
              <a:rect l="l" t="t" r="r" b="b"/>
              <a:pathLst>
                <a:path w="3652" h="2575" extrusionOk="0">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2"/>
            <p:cNvSpPr/>
            <p:nvPr/>
          </p:nvSpPr>
          <p:spPr>
            <a:xfrm>
              <a:off x="1039496" y="2412022"/>
              <a:ext cx="68722" cy="19620"/>
            </a:xfrm>
            <a:custGeom>
              <a:avLst/>
              <a:gdLst/>
              <a:ahLst/>
              <a:cxnLst/>
              <a:rect l="l" t="t" r="r" b="b"/>
              <a:pathLst>
                <a:path w="1352" h="386" extrusionOk="0">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2"/>
            <p:cNvSpPr/>
            <p:nvPr/>
          </p:nvSpPr>
          <p:spPr>
            <a:xfrm>
              <a:off x="1061760" y="2440894"/>
              <a:ext cx="20484" cy="17333"/>
            </a:xfrm>
            <a:custGeom>
              <a:avLst/>
              <a:gdLst/>
              <a:ahLst/>
              <a:cxnLst/>
              <a:rect l="l" t="t" r="r" b="b"/>
              <a:pathLst>
                <a:path w="403" h="341" extrusionOk="0">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2"/>
            <p:cNvSpPr/>
            <p:nvPr/>
          </p:nvSpPr>
          <p:spPr>
            <a:xfrm>
              <a:off x="1138768" y="2412022"/>
              <a:ext cx="67807" cy="19620"/>
            </a:xfrm>
            <a:custGeom>
              <a:avLst/>
              <a:gdLst/>
              <a:ahLst/>
              <a:cxnLst/>
              <a:rect l="l" t="t" r="r" b="b"/>
              <a:pathLst>
                <a:path w="1334" h="386" extrusionOk="0">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2"/>
            <p:cNvSpPr/>
            <p:nvPr/>
          </p:nvSpPr>
          <p:spPr>
            <a:xfrm>
              <a:off x="1163827" y="2440894"/>
              <a:ext cx="20484" cy="17333"/>
            </a:xfrm>
            <a:custGeom>
              <a:avLst/>
              <a:gdLst/>
              <a:ahLst/>
              <a:cxnLst/>
              <a:rect l="l" t="t" r="r" b="b"/>
              <a:pathLst>
                <a:path w="403" h="341" extrusionOk="0">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2"/>
            <p:cNvSpPr/>
            <p:nvPr/>
          </p:nvSpPr>
          <p:spPr>
            <a:xfrm>
              <a:off x="1243631" y="3337234"/>
              <a:ext cx="58505" cy="7472"/>
            </a:xfrm>
            <a:custGeom>
              <a:avLst/>
              <a:gdLst/>
              <a:ahLst/>
              <a:cxnLst/>
              <a:rect l="l" t="t" r="r" b="b"/>
              <a:pathLst>
                <a:path w="1151" h="147" extrusionOk="0">
                  <a:moveTo>
                    <a:pt x="1" y="147"/>
                  </a:moveTo>
                  <a:lnTo>
                    <a:pt x="1" y="147"/>
                  </a:lnTo>
                  <a:lnTo>
                    <a:pt x="1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圖片 2">
            <a:extLst>
              <a:ext uri="{FF2B5EF4-FFF2-40B4-BE49-F238E27FC236}">
                <a16:creationId xmlns:a16="http://schemas.microsoft.com/office/drawing/2014/main" id="{8C4E7F77-C7DA-754D-82F4-EC0C1AFBAF2C}"/>
              </a:ext>
            </a:extLst>
          </p:cNvPr>
          <p:cNvPicPr>
            <a:picLocks noChangeAspect="1"/>
          </p:cNvPicPr>
          <p:nvPr/>
        </p:nvPicPr>
        <p:blipFill>
          <a:blip r:embed="rId3"/>
          <a:stretch>
            <a:fillRect/>
          </a:stretch>
        </p:blipFill>
        <p:spPr>
          <a:xfrm>
            <a:off x="2360001" y="1040904"/>
            <a:ext cx="4423998" cy="4102596"/>
          </a:xfrm>
          <a:prstGeom prst="rect">
            <a:avLst/>
          </a:prstGeom>
        </p:spPr>
      </p:pic>
      <p:cxnSp>
        <p:nvCxnSpPr>
          <p:cNvPr id="239" name="曲線接點 238">
            <a:extLst>
              <a:ext uri="{FF2B5EF4-FFF2-40B4-BE49-F238E27FC236}">
                <a16:creationId xmlns:a16="http://schemas.microsoft.com/office/drawing/2014/main" id="{FF700DC3-0B5D-CD4D-A59B-37E1B3FE19CD}"/>
              </a:ext>
            </a:extLst>
          </p:cNvPr>
          <p:cNvCxnSpPr>
            <a:cxnSpLocks/>
          </p:cNvCxnSpPr>
          <p:nvPr/>
        </p:nvCxnSpPr>
        <p:spPr>
          <a:xfrm rot="10800000" flipV="1">
            <a:off x="6434750" y="3270250"/>
            <a:ext cx="721701" cy="711200"/>
          </a:xfrm>
          <a:prstGeom prst="curved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41" name="文字方塊 240">
            <a:extLst>
              <a:ext uri="{FF2B5EF4-FFF2-40B4-BE49-F238E27FC236}">
                <a16:creationId xmlns:a16="http://schemas.microsoft.com/office/drawing/2014/main" id="{30509906-6919-3C43-9FBF-87F24763732D}"/>
              </a:ext>
            </a:extLst>
          </p:cNvPr>
          <p:cNvSpPr txBox="1"/>
          <p:nvPr/>
        </p:nvSpPr>
        <p:spPr>
          <a:xfrm>
            <a:off x="7156451" y="2982375"/>
            <a:ext cx="781051" cy="415498"/>
          </a:xfrm>
          <a:prstGeom prst="rect">
            <a:avLst/>
          </a:prstGeom>
          <a:noFill/>
        </p:spPr>
        <p:txBody>
          <a:bodyPr wrap="square" rtlCol="0">
            <a:spAutoFit/>
          </a:bodyPr>
          <a:lstStyle/>
          <a:p>
            <a:pPr algn="ctr"/>
            <a:r>
              <a:rPr kumimoji="1" lang="en-US" altLang="zh-TW" sz="1050" dirty="0">
                <a:solidFill>
                  <a:schemeClr val="tx2"/>
                </a:solidFill>
              </a:rPr>
              <a:t>Track Status</a:t>
            </a:r>
            <a:endParaRPr kumimoji="1" lang="zh-TW" altLang="en-US" sz="1050" dirty="0">
              <a:solidFill>
                <a:schemeClr val="tx2"/>
              </a:solidFill>
            </a:endParaRPr>
          </a:p>
        </p:txBody>
      </p:sp>
    </p:spTree>
    <p:extLst>
      <p:ext uri="{BB962C8B-B14F-4D97-AF65-F5344CB8AC3E}">
        <p14:creationId xmlns:p14="http://schemas.microsoft.com/office/powerpoint/2010/main" val="2031052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8"/>
        <p:cNvGrpSpPr/>
        <p:nvPr/>
      </p:nvGrpSpPr>
      <p:grpSpPr>
        <a:xfrm>
          <a:off x="0" y="0"/>
          <a:ext cx="0" cy="0"/>
          <a:chOff x="0" y="0"/>
          <a:chExt cx="0" cy="0"/>
        </a:xfrm>
      </p:grpSpPr>
      <p:grpSp>
        <p:nvGrpSpPr>
          <p:cNvPr id="2179" name="Google Shape;2179;p59"/>
          <p:cNvGrpSpPr/>
          <p:nvPr/>
        </p:nvGrpSpPr>
        <p:grpSpPr>
          <a:xfrm>
            <a:off x="5079100" y="3102850"/>
            <a:ext cx="3095787" cy="1384446"/>
            <a:chOff x="-4588775" y="152400"/>
            <a:chExt cx="3095787" cy="1384446"/>
          </a:xfrm>
        </p:grpSpPr>
        <p:sp>
          <p:nvSpPr>
            <p:cNvPr id="2180" name="Google Shape;2180;p59"/>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9"/>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9"/>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9"/>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9"/>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 name="Google Shape;2185;p59"/>
          <p:cNvGrpSpPr/>
          <p:nvPr/>
        </p:nvGrpSpPr>
        <p:grpSpPr>
          <a:xfrm>
            <a:off x="5079100" y="1320375"/>
            <a:ext cx="3095787" cy="1384446"/>
            <a:chOff x="-4588775" y="152400"/>
            <a:chExt cx="3095787" cy="1384446"/>
          </a:xfrm>
        </p:grpSpPr>
        <p:sp>
          <p:nvSpPr>
            <p:cNvPr id="2186" name="Google Shape;2186;p59"/>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9"/>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9"/>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9"/>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9"/>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59"/>
          <p:cNvGrpSpPr/>
          <p:nvPr/>
        </p:nvGrpSpPr>
        <p:grpSpPr>
          <a:xfrm>
            <a:off x="969113" y="3102850"/>
            <a:ext cx="3095787" cy="1384446"/>
            <a:chOff x="-4588775" y="152400"/>
            <a:chExt cx="3095787" cy="1384446"/>
          </a:xfrm>
        </p:grpSpPr>
        <p:sp>
          <p:nvSpPr>
            <p:cNvPr id="2192" name="Google Shape;2192;p59"/>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9"/>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9"/>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9"/>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9"/>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59"/>
          <p:cNvGrpSpPr/>
          <p:nvPr/>
        </p:nvGrpSpPr>
        <p:grpSpPr>
          <a:xfrm>
            <a:off x="903701" y="1327081"/>
            <a:ext cx="3095787" cy="1384446"/>
            <a:chOff x="-4588775" y="152400"/>
            <a:chExt cx="3095787" cy="1384446"/>
          </a:xfrm>
        </p:grpSpPr>
        <p:sp>
          <p:nvSpPr>
            <p:cNvPr id="2198" name="Google Shape;2198;p59"/>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9"/>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9"/>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9"/>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9"/>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3" name="Google Shape;2203;p5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to SOLVE issues</a:t>
            </a:r>
            <a:endParaRPr dirty="0"/>
          </a:p>
        </p:txBody>
      </p:sp>
      <p:sp>
        <p:nvSpPr>
          <p:cNvPr id="2204" name="Google Shape;2204;p59"/>
          <p:cNvSpPr txBox="1">
            <a:spLocks noGrp="1"/>
          </p:cNvSpPr>
          <p:nvPr>
            <p:ph type="title" idx="2"/>
          </p:nvPr>
        </p:nvSpPr>
        <p:spPr>
          <a:xfrm>
            <a:off x="1011731" y="1560300"/>
            <a:ext cx="2987757" cy="104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Help organizations to involve in healthcare resource integration </a:t>
            </a:r>
            <a:endParaRPr dirty="0"/>
          </a:p>
        </p:txBody>
      </p:sp>
      <p:sp>
        <p:nvSpPr>
          <p:cNvPr id="49" name="Google Shape;2204;p59">
            <a:extLst>
              <a:ext uri="{FF2B5EF4-FFF2-40B4-BE49-F238E27FC236}">
                <a16:creationId xmlns:a16="http://schemas.microsoft.com/office/drawing/2014/main" id="{80187E25-BBFA-144F-B2F6-0264E93F5520}"/>
              </a:ext>
            </a:extLst>
          </p:cNvPr>
          <p:cNvSpPr txBox="1">
            <a:spLocks/>
          </p:cNvSpPr>
          <p:nvPr/>
        </p:nvSpPr>
        <p:spPr>
          <a:xfrm>
            <a:off x="5165820" y="1560300"/>
            <a:ext cx="2987757" cy="1043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Alata"/>
              <a:buNone/>
              <a:defRPr sz="18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r>
              <a:rPr lang="en" dirty="0"/>
              <a:t>Every role of the care system can monitor the data to do quick decisions</a:t>
            </a:r>
          </a:p>
        </p:txBody>
      </p:sp>
      <p:sp>
        <p:nvSpPr>
          <p:cNvPr id="50" name="Google Shape;2204;p59">
            <a:extLst>
              <a:ext uri="{FF2B5EF4-FFF2-40B4-BE49-F238E27FC236}">
                <a16:creationId xmlns:a16="http://schemas.microsoft.com/office/drawing/2014/main" id="{FE215559-B3E7-EE4E-8520-4F32D4049B64}"/>
              </a:ext>
            </a:extLst>
          </p:cNvPr>
          <p:cNvSpPr txBox="1">
            <a:spLocks/>
          </p:cNvSpPr>
          <p:nvPr/>
        </p:nvSpPr>
        <p:spPr>
          <a:xfrm>
            <a:off x="1023127" y="3372534"/>
            <a:ext cx="3084391" cy="1043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Alata"/>
              <a:buNone/>
              <a:defRPr sz="18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r>
              <a:rPr lang="en" dirty="0"/>
              <a:t>Job vacancies will offer local opportunities to strengthen old age services</a:t>
            </a:r>
          </a:p>
        </p:txBody>
      </p:sp>
      <p:sp>
        <p:nvSpPr>
          <p:cNvPr id="51" name="Google Shape;2204;p59">
            <a:extLst>
              <a:ext uri="{FF2B5EF4-FFF2-40B4-BE49-F238E27FC236}">
                <a16:creationId xmlns:a16="http://schemas.microsoft.com/office/drawing/2014/main" id="{D16CD8D9-92BF-B442-A3CE-0173BD310C45}"/>
              </a:ext>
            </a:extLst>
          </p:cNvPr>
          <p:cNvSpPr txBox="1">
            <a:spLocks/>
          </p:cNvSpPr>
          <p:nvPr/>
        </p:nvSpPr>
        <p:spPr>
          <a:xfrm>
            <a:off x="5133114" y="3274059"/>
            <a:ext cx="2987757" cy="12184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Alata"/>
              <a:buNone/>
              <a:defRPr sz="18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r>
              <a:rPr lang="en" dirty="0"/>
              <a:t>Medical treatment, donations, or medicines will deliver with tracking and efficiency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 - Login</a:t>
            </a:r>
            <a:endParaRPr dirty="0"/>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1" name="圖片 30">
            <a:extLst>
              <a:ext uri="{FF2B5EF4-FFF2-40B4-BE49-F238E27FC236}">
                <a16:creationId xmlns:a16="http://schemas.microsoft.com/office/drawing/2014/main" id="{2B2E6185-2C48-F54C-B5C3-CFCD7651F4CC}"/>
              </a:ext>
            </a:extLst>
          </p:cNvPr>
          <p:cNvPicPr>
            <a:picLocks noChangeAspect="1"/>
          </p:cNvPicPr>
          <p:nvPr/>
        </p:nvPicPr>
        <p:blipFill>
          <a:blip r:embed="rId3"/>
          <a:stretch>
            <a:fillRect/>
          </a:stretch>
        </p:blipFill>
        <p:spPr>
          <a:xfrm>
            <a:off x="1561626" y="986450"/>
            <a:ext cx="6020748" cy="4157050"/>
          </a:xfrm>
          <a:prstGeom prst="rect">
            <a:avLst/>
          </a:prstGeom>
        </p:spPr>
      </p:pic>
      <p:sp>
        <p:nvSpPr>
          <p:cNvPr id="53" name="Google Shape;1749;p61">
            <a:extLst>
              <a:ext uri="{FF2B5EF4-FFF2-40B4-BE49-F238E27FC236}">
                <a16:creationId xmlns:a16="http://schemas.microsoft.com/office/drawing/2014/main" id="{12699E95-B720-CF49-B37B-8B535452273B}"/>
              </a:ext>
            </a:extLst>
          </p:cNvPr>
          <p:cNvSpPr txBox="1">
            <a:spLocks/>
          </p:cNvSpPr>
          <p:nvPr/>
        </p:nvSpPr>
        <p:spPr>
          <a:xfrm flipH="1">
            <a:off x="7582374" y="2571750"/>
            <a:ext cx="1574100" cy="12024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en" sz="1400" dirty="0"/>
              <a:t>Concise and understandable starting point of application</a:t>
            </a:r>
          </a:p>
          <a:p>
            <a:pPr algn="l"/>
            <a:endParaRPr lang="en" sz="1400" dirty="0"/>
          </a:p>
          <a:p>
            <a:pPr algn="l"/>
            <a:r>
              <a:rPr lang="en" sz="1400" dirty="0"/>
              <a:t>*Color consistence</a:t>
            </a:r>
          </a:p>
        </p:txBody>
      </p:sp>
      <p:cxnSp>
        <p:nvCxnSpPr>
          <p:cNvPr id="71" name="直線箭頭接點 70">
            <a:extLst>
              <a:ext uri="{FF2B5EF4-FFF2-40B4-BE49-F238E27FC236}">
                <a16:creationId xmlns:a16="http://schemas.microsoft.com/office/drawing/2014/main" id="{054C5CFB-6E00-334E-B07C-639518A8416F}"/>
              </a:ext>
            </a:extLst>
          </p:cNvPr>
          <p:cNvCxnSpPr>
            <a:cxnSpLocks/>
            <a:stCxn id="53" idx="3"/>
          </p:cNvCxnSpPr>
          <p:nvPr/>
        </p:nvCxnSpPr>
        <p:spPr>
          <a:xfrm flipH="1">
            <a:off x="5165766" y="3172960"/>
            <a:ext cx="2416608" cy="984090"/>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6" name="直線箭頭接點 45">
            <a:extLst>
              <a:ext uri="{FF2B5EF4-FFF2-40B4-BE49-F238E27FC236}">
                <a16:creationId xmlns:a16="http://schemas.microsoft.com/office/drawing/2014/main" id="{46C75F96-1645-3449-93A3-2DE11C9DB25E}"/>
              </a:ext>
            </a:extLst>
          </p:cNvPr>
          <p:cNvCxnSpPr>
            <a:cxnSpLocks/>
            <a:stCxn id="53" idx="3"/>
          </p:cNvCxnSpPr>
          <p:nvPr/>
        </p:nvCxnSpPr>
        <p:spPr>
          <a:xfrm flipH="1">
            <a:off x="6495803" y="3172960"/>
            <a:ext cx="1086571" cy="984090"/>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cSld>
  <p:clrMapOvr>
    <a:masterClrMapping/>
  </p:clrMapOvr>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1032</TotalTime>
  <Words>1220</Words>
  <Application>Microsoft Macintosh PowerPoint</Application>
  <PresentationFormat>如螢幕大小 (16:9)</PresentationFormat>
  <Paragraphs>182</Paragraphs>
  <Slides>35</Slides>
  <Notes>35</Notes>
  <HiddenSlides>21</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35</vt:i4>
      </vt:variant>
    </vt:vector>
  </HeadingPairs>
  <TitlesOfParts>
    <vt:vector size="42" baseType="lpstr">
      <vt:lpstr>Roboto Condensed Light</vt:lpstr>
      <vt:lpstr>Montserrat</vt:lpstr>
      <vt:lpstr>Poppins</vt:lpstr>
      <vt:lpstr>Alata</vt:lpstr>
      <vt:lpstr>Anaheim</vt:lpstr>
      <vt:lpstr>Arial</vt:lpstr>
      <vt:lpstr>Healthcare Center Website by Slidesgo</vt:lpstr>
      <vt:lpstr>Health Plus</vt:lpstr>
      <vt:lpstr>Background</vt:lpstr>
      <vt:lpstr>Global availability</vt:lpstr>
      <vt:lpstr>Health Plus’s Architecture</vt:lpstr>
      <vt:lpstr>Work requests – Job application (Organization)</vt:lpstr>
      <vt:lpstr>Work requests – Raise requests (Enterprise)</vt:lpstr>
      <vt:lpstr>Work requests – Resource distribution (Enterprise)</vt:lpstr>
      <vt:lpstr>How to SOLVE issues</vt:lpstr>
      <vt:lpstr>UI/UX - Login</vt:lpstr>
      <vt:lpstr>UI/UX – System Admin Work Area</vt:lpstr>
      <vt:lpstr>UI/UX – Contact Info</vt:lpstr>
      <vt:lpstr>UI/UX – Sign Up (Funding page)</vt:lpstr>
      <vt:lpstr>UI/UX – Job Application</vt:lpstr>
      <vt:lpstr>Demo</vt:lpstr>
      <vt:lpstr>CONTENTS OF THIS TEMPLATE</vt:lpstr>
      <vt:lpstr>INTRODUCTION</vt:lpstr>
      <vt:lpstr>OUR CENTER</vt:lpstr>
      <vt:lpstr>AWESOME WORDS</vt:lpstr>
      <vt:lpstr>A PICTURE IS WORTH A THOUSAND WORDS</vt:lpstr>
      <vt:lpstr>THIS IS A MAP</vt:lpstr>
      <vt:lpstr>OUR CENTER</vt:lpstr>
      <vt:lpstr>VISION</vt:lpstr>
      <vt:lpstr>MILESTONES REACHED</vt:lpstr>
      <vt:lpstr>KEY ACCOMPLISHMENTS</vt:lpstr>
      <vt:lpstr>KEY NUMBERS</vt:lpstr>
      <vt:lpstr>OUR GRAPHS</vt:lpstr>
      <vt:lpstr>SERVICES</vt:lpstr>
      <vt:lpstr>QUALITY IMPROVEMENT MEASURES</vt:lpstr>
      <vt:lpstr>OUR PROCESS</vt:lpstr>
      <vt:lpstr>AWARDS</vt:lpstr>
      <vt:lpstr>PATIENT CARE</vt:lpstr>
      <vt:lpstr>20,000,000</vt:lpstr>
      <vt:lpstr>PATIENT SATISFACTION</vt:lpstr>
      <vt:lpstr>VISIT OUR WEBSITE!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Plus</dc:title>
  <cp:lastModifiedBy>景峰 陳</cp:lastModifiedBy>
  <cp:revision>4</cp:revision>
  <dcterms:modified xsi:type="dcterms:W3CDTF">2022-05-01T20:25:12Z</dcterms:modified>
</cp:coreProperties>
</file>